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5"/>
  </p:notesMasterIdLst>
  <p:sldIdLst>
    <p:sldId id="256" r:id="rId2"/>
    <p:sldId id="257" r:id="rId3"/>
    <p:sldId id="416" r:id="rId4"/>
    <p:sldId id="415" r:id="rId5"/>
    <p:sldId id="262" r:id="rId6"/>
    <p:sldId id="263" r:id="rId7"/>
    <p:sldId id="260" r:id="rId8"/>
    <p:sldId id="264" r:id="rId9"/>
    <p:sldId id="267" r:id="rId10"/>
    <p:sldId id="268" r:id="rId11"/>
    <p:sldId id="367" r:id="rId12"/>
    <p:sldId id="368" r:id="rId13"/>
    <p:sldId id="369" r:id="rId14"/>
    <p:sldId id="275" r:id="rId15"/>
    <p:sldId id="276" r:id="rId16"/>
    <p:sldId id="362" r:id="rId17"/>
    <p:sldId id="277" r:id="rId18"/>
    <p:sldId id="370" r:id="rId19"/>
    <p:sldId id="278" r:id="rId20"/>
    <p:sldId id="363" r:id="rId21"/>
    <p:sldId id="279" r:id="rId22"/>
    <p:sldId id="364" r:id="rId23"/>
    <p:sldId id="281" r:id="rId24"/>
    <p:sldId id="366" r:id="rId25"/>
    <p:sldId id="350" r:id="rId26"/>
    <p:sldId id="282" r:id="rId27"/>
    <p:sldId id="258" r:id="rId28"/>
    <p:sldId id="283" r:id="rId29"/>
    <p:sldId id="284" r:id="rId30"/>
    <p:sldId id="346" r:id="rId31"/>
    <p:sldId id="351" r:id="rId32"/>
    <p:sldId id="349" r:id="rId33"/>
    <p:sldId id="352" r:id="rId34"/>
    <p:sldId id="355" r:id="rId35"/>
    <p:sldId id="357" r:id="rId36"/>
    <p:sldId id="358" r:id="rId37"/>
    <p:sldId id="359" r:id="rId38"/>
    <p:sldId id="360" r:id="rId39"/>
    <p:sldId id="361" r:id="rId40"/>
    <p:sldId id="348" r:id="rId41"/>
    <p:sldId id="287" r:id="rId42"/>
    <p:sldId id="286" r:id="rId43"/>
    <p:sldId id="269" r:id="rId44"/>
    <p:sldId id="270" r:id="rId45"/>
    <p:sldId id="271" r:id="rId46"/>
    <p:sldId id="272" r:id="rId47"/>
    <p:sldId id="273" r:id="rId48"/>
    <p:sldId id="371" r:id="rId49"/>
    <p:sldId id="458" r:id="rId50"/>
    <p:sldId id="291" r:id="rId51"/>
    <p:sldId id="292" r:id="rId52"/>
    <p:sldId id="296" r:id="rId53"/>
    <p:sldId id="297" r:id="rId54"/>
    <p:sldId id="301" r:id="rId55"/>
    <p:sldId id="302" r:id="rId56"/>
    <p:sldId id="303" r:id="rId57"/>
    <p:sldId id="304" r:id="rId58"/>
    <p:sldId id="305" r:id="rId59"/>
    <p:sldId id="374" r:id="rId60"/>
    <p:sldId id="376" r:id="rId61"/>
    <p:sldId id="379" r:id="rId62"/>
    <p:sldId id="378" r:id="rId63"/>
    <p:sldId id="381" r:id="rId64"/>
    <p:sldId id="382" r:id="rId65"/>
    <p:sldId id="384" r:id="rId66"/>
    <p:sldId id="383" r:id="rId67"/>
    <p:sldId id="326" r:id="rId68"/>
    <p:sldId id="385" r:id="rId69"/>
    <p:sldId id="387" r:id="rId70"/>
    <p:sldId id="389" r:id="rId71"/>
    <p:sldId id="386" r:id="rId72"/>
    <p:sldId id="388" r:id="rId73"/>
    <p:sldId id="394" r:id="rId74"/>
    <p:sldId id="391" r:id="rId75"/>
    <p:sldId id="393" r:id="rId76"/>
    <p:sldId id="395" r:id="rId77"/>
    <p:sldId id="399" r:id="rId78"/>
    <p:sldId id="396" r:id="rId79"/>
    <p:sldId id="400" r:id="rId80"/>
    <p:sldId id="401" r:id="rId81"/>
    <p:sldId id="402" r:id="rId82"/>
    <p:sldId id="403" r:id="rId83"/>
    <p:sldId id="405" r:id="rId84"/>
    <p:sldId id="406" r:id="rId85"/>
    <p:sldId id="407" r:id="rId86"/>
    <p:sldId id="408" r:id="rId87"/>
    <p:sldId id="411" r:id="rId88"/>
    <p:sldId id="412" r:id="rId89"/>
    <p:sldId id="323" r:id="rId90"/>
    <p:sldId id="437" r:id="rId91"/>
    <p:sldId id="330" r:id="rId92"/>
    <p:sldId id="331" r:id="rId93"/>
    <p:sldId id="332" r:id="rId94"/>
    <p:sldId id="336" r:id="rId95"/>
    <p:sldId id="338" r:id="rId96"/>
    <p:sldId id="339" r:id="rId97"/>
    <p:sldId id="334" r:id="rId98"/>
    <p:sldId id="333" r:id="rId99"/>
    <p:sldId id="340" r:id="rId100"/>
    <p:sldId id="341" r:id="rId101"/>
    <p:sldId id="342" r:id="rId102"/>
    <p:sldId id="344" r:id="rId103"/>
    <p:sldId id="343" r:id="rId104"/>
    <p:sldId id="461" r:id="rId105"/>
    <p:sldId id="460" r:id="rId106"/>
    <p:sldId id="335" r:id="rId107"/>
    <p:sldId id="345" r:id="rId108"/>
    <p:sldId id="409" r:id="rId109"/>
    <p:sldId id="425" r:id="rId110"/>
    <p:sldId id="426" r:id="rId111"/>
    <p:sldId id="424" r:id="rId112"/>
    <p:sldId id="427" r:id="rId113"/>
    <p:sldId id="430" r:id="rId114"/>
    <p:sldId id="429" r:id="rId115"/>
    <p:sldId id="439" r:id="rId116"/>
    <p:sldId id="428" r:id="rId117"/>
    <p:sldId id="419" r:id="rId118"/>
    <p:sldId id="294" r:id="rId119"/>
    <p:sldId id="443" r:id="rId120"/>
    <p:sldId id="373" r:id="rId121"/>
    <p:sldId id="300" r:id="rId122"/>
    <p:sldId id="299" r:id="rId123"/>
    <p:sldId id="442" r:id="rId124"/>
    <p:sldId id="423" r:id="rId125"/>
    <p:sldId id="420" r:id="rId126"/>
    <p:sldId id="422" r:id="rId127"/>
    <p:sldId id="421" r:id="rId128"/>
    <p:sldId id="444" r:id="rId129"/>
    <p:sldId id="441" r:id="rId130"/>
    <p:sldId id="440" r:id="rId131"/>
    <p:sldId id="306" r:id="rId132"/>
    <p:sldId id="307" r:id="rId133"/>
    <p:sldId id="308" r:id="rId134"/>
    <p:sldId id="309" r:id="rId135"/>
    <p:sldId id="310" r:id="rId136"/>
    <p:sldId id="317" r:id="rId137"/>
    <p:sldId id="413" r:id="rId138"/>
    <p:sldId id="445" r:id="rId139"/>
    <p:sldId id="450" r:id="rId140"/>
    <p:sldId id="454" r:id="rId141"/>
    <p:sldId id="451" r:id="rId142"/>
    <p:sldId id="452" r:id="rId143"/>
    <p:sldId id="453" r:id="rId144"/>
    <p:sldId id="455" r:id="rId145"/>
    <p:sldId id="457" r:id="rId146"/>
    <p:sldId id="459" r:id="rId147"/>
    <p:sldId id="311" r:id="rId148"/>
    <p:sldId id="312" r:id="rId149"/>
    <p:sldId id="313" r:id="rId150"/>
    <p:sldId id="314" r:id="rId151"/>
    <p:sldId id="315" r:id="rId152"/>
    <p:sldId id="324" r:id="rId153"/>
    <p:sldId id="414" r:id="rId1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CAC"/>
    <a:srgbClr val="7000D8"/>
    <a:srgbClr val="FFFBEE"/>
    <a:srgbClr val="1E1F22"/>
    <a:srgbClr val="272822"/>
    <a:srgbClr val="FFFFFF"/>
    <a:srgbClr val="FFF4C7"/>
    <a:srgbClr val="FFC000"/>
    <a:srgbClr val="FFE269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멀티모달처럼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한 거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101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67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4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안 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2.png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1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2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1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2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1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2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18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2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1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2.png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2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2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2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sv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svg"/><Relationship Id="rId27" Type="http://schemas.openxmlformats.org/officeDocument/2006/relationships/image" Target="../media/image73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microsoft.com/office/2007/relationships/hdphoto" Target="../media/hdphoto25.wdp"/><Relationship Id="rId4" Type="http://schemas.openxmlformats.org/officeDocument/2006/relationships/image" Target="../media/image77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26.wdp"/><Relationship Id="rId7" Type="http://schemas.microsoft.com/office/2007/relationships/hdphoto" Target="../media/hdphoto2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27.wdp"/><Relationship Id="rId4" Type="http://schemas.openxmlformats.org/officeDocument/2006/relationships/image" Target="../media/image79.png"/><Relationship Id="rId9" Type="http://schemas.microsoft.com/office/2007/relationships/hdphoto" Target="../media/hdphoto25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26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9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플래너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4" y="560051"/>
            <a:ext cx="6829425" cy="258127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" y="3208001"/>
            <a:ext cx="5895975" cy="1657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50" y="3732668"/>
            <a:ext cx="5676900" cy="1685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24" y="4474826"/>
            <a:ext cx="8439150" cy="1666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150" y="560051"/>
            <a:ext cx="5915025" cy="266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062" y="1893551"/>
            <a:ext cx="8143875" cy="2143125"/>
          </a:xfrm>
          <a:prstGeom prst="rect">
            <a:avLst/>
          </a:prstGeom>
        </p:spPr>
      </p:pic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733461-4AF4-E94B-F2D3-297DCEE9374A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4490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6028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16862 -0.2402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78D0CF-B43E-AB12-6AC0-2B510EFFED37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9435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7331 -0.0060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71136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39571 -0.04398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2" y="-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876B2A3-A2E6-4E2C-DB5D-ECDE560DFD6F}"/>
              </a:ext>
            </a:extLst>
          </p:cNvPr>
          <p:cNvGrpSpPr/>
          <p:nvPr/>
        </p:nvGrpSpPr>
        <p:grpSpPr>
          <a:xfrm>
            <a:off x="366109" y="844456"/>
            <a:ext cx="11455665" cy="4708981"/>
            <a:chOff x="366109" y="844456"/>
            <a:chExt cx="11455665" cy="47089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ADE5D0-4A9F-03AB-C74F-566A6A0C7BCE}"/>
                </a:ext>
              </a:extLst>
            </p:cNvPr>
            <p:cNvSpPr txBox="1"/>
            <p:nvPr/>
          </p:nvSpPr>
          <p:spPr>
            <a:xfrm>
              <a:off x="366109" y="844456"/>
              <a:ext cx="11455665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0" dirty="0">
                  <a:solidFill>
                    <a:srgbClr val="7000D8"/>
                  </a:solidFill>
                  <a:latin typeface="+mj-lt"/>
                  <a:ea typeface="여기어때 잘난체 고딕" panose="00000500000000000000" pitchFamily="50" charset="-127"/>
                </a:rPr>
                <a:t>[   </a:t>
              </a:r>
              <a:r>
                <a:rPr lang="en-US" altLang="ko-KR" sz="120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  <a:r>
                <a:rPr lang="en-US" altLang="ko-KR" sz="30000" dirty="0">
                  <a:solidFill>
                    <a:srgbClr val="7000D8"/>
                  </a:solidFill>
                  <a:latin typeface="+mj-lt"/>
                  <a:ea typeface="여기어때 잘난체 고딕" panose="00000500000000000000" pitchFamily="50" charset="-127"/>
                </a:rPr>
                <a:t>   ]</a:t>
              </a:r>
              <a:endParaRPr lang="ko-KR" altLang="en-US" sz="30000" dirty="0">
                <a:solidFill>
                  <a:srgbClr val="7000D8"/>
                </a:solidFill>
                <a:latin typeface="+mj-lt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7C20CA-6D56-5713-5E51-892C7C049972}"/>
                </a:ext>
              </a:extLst>
            </p:cNvPr>
            <p:cNvSpPr txBox="1"/>
            <p:nvPr/>
          </p:nvSpPr>
          <p:spPr>
            <a:xfrm>
              <a:off x="2974097" y="4527225"/>
              <a:ext cx="21852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resized</a:t>
              </a:r>
            </a:p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(224,224,3)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A522F01-052E-389C-CA33-95B60CA9EBA7}"/>
                </a:ext>
              </a:extLst>
            </p:cNvPr>
            <p:cNvSpPr txBox="1"/>
            <p:nvPr/>
          </p:nvSpPr>
          <p:spPr>
            <a:xfrm>
              <a:off x="6683920" y="4199845"/>
              <a:ext cx="319184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동전 대비 그릇의 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크기 비율 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(Ratio) </a:t>
              </a:r>
              <a:r>
                <a:rPr lang="ko-KR" altLang="en-US" sz="2400" dirty="0">
                  <a:solidFill>
                    <a:srgbClr val="6F2CAC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상수</a:t>
              </a:r>
              <a:endPara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2894EFD-202E-6E6D-6AD6-F2C3D9D3FB2A}"/>
                </a:ext>
              </a:extLst>
            </p:cNvPr>
            <p:cNvSpPr/>
            <p:nvPr/>
          </p:nvSpPr>
          <p:spPr>
            <a:xfrm>
              <a:off x="7809161" y="2749660"/>
              <a:ext cx="740369" cy="74036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2986742" y="2039845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C5336-B822-AFC4-31AB-CA596BFE2DC2}"/>
              </a:ext>
            </a:extLst>
          </p:cNvPr>
          <p:cNvSpPr txBox="1"/>
          <p:nvPr/>
        </p:nvSpPr>
        <p:spPr>
          <a:xfrm>
            <a:off x="5001296" y="1138773"/>
            <a:ext cx="2185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최종 </a:t>
            </a:r>
            <a:r>
              <a:rPr lang="en-US" altLang="ko-KR" sz="2400" dirty="0">
                <a:solidFill>
                  <a:srgbClr val="6F2CAC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64675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(ResNet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 acc_val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(mae)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2F136E-06F5-4ABE-CA5D-E85C90D92CB5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26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314504-D984-94F1-8702-2BCBA299D61D}"/>
              </a:ext>
            </a:extLst>
          </p:cNvPr>
          <p:cNvGrpSpPr/>
          <p:nvPr/>
        </p:nvGrpSpPr>
        <p:grpSpPr>
          <a:xfrm>
            <a:off x="605424" y="560051"/>
            <a:ext cx="11011751" cy="5581650"/>
            <a:chOff x="605424" y="560051"/>
            <a:chExt cx="11011751" cy="55816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1E23F-1D9D-DC38-8BAB-BCFAAB63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424" y="560051"/>
              <a:ext cx="6829425" cy="25812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02123A-427A-A706-B8ED-1CE187531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67" y="3208001"/>
              <a:ext cx="5895975" cy="16573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214901-F6AB-A9EF-7379-051E01F1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50" y="3732668"/>
              <a:ext cx="5676900" cy="16859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555D5E-90CF-2882-AAEF-3BC8CCF9C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024" y="4474826"/>
              <a:ext cx="8439150" cy="16668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A51CEB-9A08-9CFA-D469-2A440349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2150" y="560051"/>
              <a:ext cx="5915025" cy="2667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684941-D333-74D6-64E5-96908DFC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062" y="1893551"/>
              <a:ext cx="8143875" cy="2143125"/>
            </a:xfrm>
            <a:prstGeom prst="rect">
              <a:avLst/>
            </a:prstGeom>
          </p:spPr>
        </p:pic>
      </p:grpSp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1325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5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AE7B26-56B0-6C62-373F-B1FBCE62B218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FB00D8-12F3-7C68-C37E-86DD511D111D}"/>
              </a:ext>
            </a:extLst>
          </p:cNvPr>
          <p:cNvSpPr/>
          <p:nvPr/>
        </p:nvSpPr>
        <p:spPr>
          <a:xfrm>
            <a:off x="4855633" y="278427"/>
            <a:ext cx="2480733" cy="569637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C7E455-D72B-19D9-9D9C-D55171120A4D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64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3618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FF0F66-5096-D8C1-5D23-4822A2A8080A}"/>
              </a:ext>
            </a:extLst>
          </p:cNvPr>
          <p:cNvGrpSpPr/>
          <p:nvPr/>
        </p:nvGrpSpPr>
        <p:grpSpPr>
          <a:xfrm>
            <a:off x="3582955" y="1790080"/>
            <a:ext cx="5026090" cy="4448456"/>
            <a:chOff x="3582955" y="1790080"/>
            <a:chExt cx="5026090" cy="44484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C474D69-0C97-7A95-1169-80055362F1C3}"/>
                </a:ext>
              </a:extLst>
            </p:cNvPr>
            <p:cNvSpPr/>
            <p:nvPr/>
          </p:nvSpPr>
          <p:spPr>
            <a:xfrm>
              <a:off x="4855633" y="1790080"/>
              <a:ext cx="2480733" cy="2480733"/>
            </a:xfrm>
            <a:prstGeom prst="roundRect">
              <a:avLst/>
            </a:prstGeom>
            <a:solidFill>
              <a:srgbClr val="7000D8"/>
            </a:solidFill>
            <a:ln w="3175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9B190D-1C00-CA62-848A-419CF0E0BFA7}"/>
                </a:ext>
              </a:extLst>
            </p:cNvPr>
            <p:cNvSpPr txBox="1"/>
            <p:nvPr/>
          </p:nvSpPr>
          <p:spPr>
            <a:xfrm>
              <a:off x="3582955" y="4545765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  <p:pic>
          <p:nvPicPr>
            <p:cNvPr id="4" name="그림 3" descr="폰트, 친필, 블랙, 서예이(가) 표시된 사진&#10;&#10;자동 생성된 설명">
              <a:extLst>
                <a:ext uri="{FF2B5EF4-FFF2-40B4-BE49-F238E27FC236}">
                  <a16:creationId xmlns:a16="http://schemas.microsoft.com/office/drawing/2014/main" id="{19CDB062-4308-669A-86DE-8C025191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633" y="2414665"/>
              <a:ext cx="2480733" cy="135532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870A49-17EE-8450-D372-444BE6D52348}"/>
              </a:ext>
            </a:extLst>
          </p:cNvPr>
          <p:cNvSpPr txBox="1"/>
          <p:nvPr/>
        </p:nvSpPr>
        <p:spPr>
          <a:xfrm>
            <a:off x="4303045" y="5431203"/>
            <a:ext cx="826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O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FEABE5-E673-D829-6F6D-0F62DE3C9208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noFill/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Giveny Free" pitchFamily="2" charset="0"/>
                <a:ea typeface="Cafe24 ClassicType" panose="02000800000000000000" pitchFamily="2" charset="-127"/>
              </a:rPr>
              <a:t>O</a:t>
            </a:r>
            <a:endParaRPr lang="ko-KR" altLang="en-US" sz="8800" dirty="0">
              <a:solidFill>
                <a:srgbClr val="7000D8"/>
              </a:solidFill>
              <a:latin typeface="Giveny Free" pitchFamily="2" charset="0"/>
              <a:ea typeface="Cafe24 ClassicType" panose="02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37D160-9064-E98B-82A7-F1EE9B4B46A4}"/>
              </a:ext>
            </a:extLst>
          </p:cNvPr>
          <p:cNvSpPr/>
          <p:nvPr/>
        </p:nvSpPr>
        <p:spPr>
          <a:xfrm>
            <a:off x="1154743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23763 -0.6442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3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218698-28C4-3B7A-CBC6-DB96FE17B8E4}"/>
              </a:ext>
            </a:extLst>
          </p:cNvPr>
          <p:cNvSpPr/>
          <p:nvPr/>
        </p:nvSpPr>
        <p:spPr>
          <a:xfrm>
            <a:off x="9216428" y="4680368"/>
            <a:ext cx="2418697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보안을 위한 패스워드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Hashing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9641143" y="654119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D3826-5630-BE40-9A74-8E4CB5B4E525}"/>
              </a:ext>
            </a:extLst>
          </p:cNvPr>
          <p:cNvGrpSpPr/>
          <p:nvPr/>
        </p:nvGrpSpPr>
        <p:grpSpPr>
          <a:xfrm>
            <a:off x="555171" y="1292770"/>
            <a:ext cx="4466100" cy="5069687"/>
            <a:chOff x="731331" y="1292770"/>
            <a:chExt cx="4466100" cy="50696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CD6A21-2ACF-5401-144F-6FA60BC1577A}"/>
                </a:ext>
              </a:extLst>
            </p:cNvPr>
            <p:cNvSpPr/>
            <p:nvPr/>
          </p:nvSpPr>
          <p:spPr>
            <a:xfrm>
              <a:off x="3206490" y="1292770"/>
              <a:ext cx="1990940" cy="29868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Back </a:t>
              </a:r>
              <a:r>
                <a:rPr lang="ko-KR" altLang="en-US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(puTTy)</a:t>
              </a:r>
              <a:endPara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A8D7D2-3761-F78A-3396-39FB8CFC8D80}"/>
                </a:ext>
              </a:extLst>
            </p:cNvPr>
            <p:cNvGrpSpPr/>
            <p:nvPr/>
          </p:nvGrpSpPr>
          <p:grpSpPr>
            <a:xfrm>
              <a:off x="731331" y="1536316"/>
              <a:ext cx="4466100" cy="4826141"/>
              <a:chOff x="556873" y="1236664"/>
              <a:chExt cx="4736360" cy="511818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67CD488-C7B8-E0D7-6DD5-9D91B34EA5A3}"/>
                  </a:ext>
                </a:extLst>
              </p:cNvPr>
              <p:cNvGrpSpPr/>
              <p:nvPr/>
            </p:nvGrpSpPr>
            <p:grpSpPr>
              <a:xfrm>
                <a:off x="556873" y="1236664"/>
                <a:ext cx="4736360" cy="5118187"/>
                <a:chOff x="1231649" y="1584356"/>
                <a:chExt cx="9061765" cy="5118298"/>
              </a:xfrm>
              <a:noFill/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A2C30D3-4081-DD62-C187-E847FB71A45D}"/>
                    </a:ext>
                  </a:extLst>
                </p:cNvPr>
                <p:cNvSpPr/>
                <p:nvPr/>
              </p:nvSpPr>
              <p:spPr>
                <a:xfrm>
                  <a:off x="1358020" y="1584356"/>
                  <a:ext cx="8809022" cy="46896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5C4C2FE-3BD8-6194-3390-72B766952691}"/>
                    </a:ext>
                  </a:extLst>
                </p:cNvPr>
                <p:cNvSpPr/>
                <p:nvPr/>
              </p:nvSpPr>
              <p:spPr>
                <a:xfrm>
                  <a:off x="1231649" y="1612198"/>
                  <a:ext cx="9061765" cy="509045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7000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" name="그림 2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5F30DF6C-4A4E-49CA-F412-193274324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48" y="1301847"/>
                <a:ext cx="4687807" cy="5015662"/>
              </a:xfrm>
              <a:prstGeom prst="rect">
                <a:avLst/>
              </a:prstGeom>
            </p:spPr>
          </p:pic>
        </p:grp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9641144" y="283672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3C06A2-5F87-03F3-3C5C-8D47D638A347}"/>
              </a:ext>
            </a:extLst>
          </p:cNvPr>
          <p:cNvGrpSpPr/>
          <p:nvPr/>
        </p:nvGrpSpPr>
        <p:grpSpPr>
          <a:xfrm>
            <a:off x="5241872" y="3113021"/>
            <a:ext cx="6393253" cy="1268591"/>
            <a:chOff x="6307290" y="2789465"/>
            <a:chExt cx="4683618" cy="863176"/>
          </a:xfrm>
        </p:grpSpPr>
        <p:pic>
          <p:nvPicPr>
            <p:cNvPr id="4" name="그림 3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516EA9D3-F0E1-FA25-97BF-C09F8F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90" y="2806052"/>
              <a:ext cx="4681390" cy="84658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09518" y="2789465"/>
              <a:ext cx="4681390" cy="863176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04A9E71-06F5-6D05-DDE0-829FE946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0" y="4957332"/>
            <a:ext cx="6406906" cy="1405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715876-2C1A-E659-F4BD-C35C18D33786}"/>
              </a:ext>
            </a:extLst>
          </p:cNvPr>
          <p:cNvGrpSpPr/>
          <p:nvPr/>
        </p:nvGrpSpPr>
        <p:grpSpPr>
          <a:xfrm>
            <a:off x="5241872" y="4957331"/>
            <a:ext cx="6393254" cy="1405125"/>
            <a:chOff x="1231649" y="1584356"/>
            <a:chExt cx="9061765" cy="5118298"/>
          </a:xfrm>
          <a:noFill/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FBA4C-4412-127F-BBC9-8F4D79C6ECB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05E0CB-0B31-C2FD-339A-BD324B28F35E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115347-35F9-346D-76E0-F0B137112E9C}"/>
              </a:ext>
            </a:extLst>
          </p:cNvPr>
          <p:cNvGrpSpPr/>
          <p:nvPr/>
        </p:nvGrpSpPr>
        <p:grpSpPr>
          <a:xfrm>
            <a:off x="6391747" y="911897"/>
            <a:ext cx="5240337" cy="1697047"/>
            <a:chOff x="6950693" y="911897"/>
            <a:chExt cx="4681391" cy="1516036"/>
          </a:xfrm>
        </p:grpSpPr>
        <p:pic>
          <p:nvPicPr>
            <p:cNvPr id="6" name="그림 5" descr="텍스트, 폰트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E7D36C19-6D14-9DE9-2447-73831270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693" y="911897"/>
              <a:ext cx="4681390" cy="151603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05205D-7FF9-494E-0041-CD1C1D133308}"/>
                </a:ext>
              </a:extLst>
            </p:cNvPr>
            <p:cNvGrpSpPr/>
            <p:nvPr/>
          </p:nvGrpSpPr>
          <p:grpSpPr>
            <a:xfrm>
              <a:off x="6950694" y="911897"/>
              <a:ext cx="4681390" cy="1516036"/>
              <a:chOff x="1231649" y="1584356"/>
              <a:chExt cx="9061765" cy="5118298"/>
            </a:xfrm>
            <a:noFill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258F620-5F42-34F7-C867-728F4CC45539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CA7A8-F658-924C-6599-79BB129F1D90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4600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08673-081F-BDB5-2A4A-BBEEE01E6A64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noFill/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3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7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A8B48-5434-F488-0B54-404C1BB12271}"/>
              </a:ext>
            </a:extLst>
          </p:cNvPr>
          <p:cNvGrpSpPr/>
          <p:nvPr/>
        </p:nvGrpSpPr>
        <p:grpSpPr>
          <a:xfrm>
            <a:off x="1859205" y="966845"/>
            <a:ext cx="8473590" cy="5500292"/>
            <a:chOff x="1859205" y="966845"/>
            <a:chExt cx="8473590" cy="550029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8D05-A9F5-0AB3-12AB-F6395ED89D51}"/>
                </a:ext>
              </a:extLst>
            </p:cNvPr>
            <p:cNvGrpSpPr/>
            <p:nvPr/>
          </p:nvGrpSpPr>
          <p:grpSpPr>
            <a:xfrm>
              <a:off x="1859205" y="966845"/>
              <a:ext cx="8473590" cy="5500292"/>
              <a:chOff x="1859205" y="966845"/>
              <a:chExt cx="8473590" cy="5500292"/>
            </a:xfrm>
          </p:grpSpPr>
          <p:pic>
            <p:nvPicPr>
              <p:cNvPr id="3" name="그림 2" descr="텍스트, 스크린샷, 번호이(가) 표시된 사진&#10;&#10;자동 생성된 설명">
                <a:extLst>
                  <a:ext uri="{FF2B5EF4-FFF2-40B4-BE49-F238E27FC236}">
                    <a16:creationId xmlns:a16="http://schemas.microsoft.com/office/drawing/2014/main" id="{A368FE01-9994-91BA-46D7-B9F95A00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205" y="1256147"/>
                <a:ext cx="8473590" cy="521099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27F4FC0-ECAD-9E15-BD87-05DE6DA3309E}"/>
                  </a:ext>
                </a:extLst>
              </p:cNvPr>
              <p:cNvSpPr/>
              <p:nvPr/>
            </p:nvSpPr>
            <p:spPr>
              <a:xfrm>
                <a:off x="7936918" y="966845"/>
                <a:ext cx="2395877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명세서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(Notion)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B43D26F-EB41-6D52-0E49-7C60173A5906}"/>
                </a:ext>
              </a:extLst>
            </p:cNvPr>
            <p:cNvSpPr/>
            <p:nvPr/>
          </p:nvSpPr>
          <p:spPr>
            <a:xfrm>
              <a:off x="1859205" y="1292769"/>
              <a:ext cx="8473590" cy="5174367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4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0125 0.2490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코드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코드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5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87 -0.3685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7674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61328"/>
      </p:ext>
    </p:extLst>
  </p:cSld>
  <p:clrMapOvr>
    <a:masterClrMapping/>
  </p:clrMapOvr>
  <p:transition advTm="0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215550"/>
      </p:ext>
    </p:extLst>
  </p:cSld>
  <p:clrMapOvr>
    <a:masterClrMapping/>
  </p:clrMapOvr>
  <p:transition advClick="0" advTm="0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92929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385833"/>
            <a:chOff x="3582955" y="848064"/>
            <a:chExt cx="5026090" cy="438583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969813"/>
      </p:ext>
    </p:extLst>
  </p:cSld>
  <p:clrMapOvr>
    <a:masterClrMapping/>
  </p:clrMapOvr>
  <p:transition spd="slow"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회원가입">
            <a:hlinkClick r:id="" action="ppaction://media"/>
            <a:extLst>
              <a:ext uri="{FF2B5EF4-FFF2-40B4-BE49-F238E27FC236}">
                <a16:creationId xmlns:a16="http://schemas.microsoft.com/office/drawing/2014/main" id="{4D84C90E-D446-F9C6-ED2C-E63E0B99C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439" r="36373"/>
          <a:stretch/>
        </p:blipFill>
        <p:spPr>
          <a:xfrm>
            <a:off x="7535233" y="280796"/>
            <a:ext cx="3071511" cy="635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로그인,다이어트 정보 입력">
            <a:hlinkClick r:id="" action="ppaction://media"/>
            <a:extLst>
              <a:ext uri="{FF2B5EF4-FFF2-40B4-BE49-F238E27FC236}">
                <a16:creationId xmlns:a16="http://schemas.microsoft.com/office/drawing/2014/main" id="{3ABCC65D-36EC-B6CF-B855-F147E2F95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390" r="36380"/>
          <a:stretch/>
        </p:blipFill>
        <p:spPr>
          <a:xfrm>
            <a:off x="7535233" y="264273"/>
            <a:ext cx="3076219" cy="635485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753AF6-B02A-D91E-FDF1-7026D8EC0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34EFEA-7C87-3670-EF98-4308A8192A56}"/>
              </a:ext>
            </a:extLst>
          </p:cNvPr>
          <p:cNvGrpSpPr/>
          <p:nvPr/>
        </p:nvGrpSpPr>
        <p:grpSpPr>
          <a:xfrm>
            <a:off x="57238" y="2059913"/>
            <a:ext cx="11851325" cy="3515134"/>
            <a:chOff x="57238" y="2059913"/>
            <a:chExt cx="11851325" cy="351513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CD6DD9-D55C-DCEF-DA35-89E93BB446A5}"/>
                </a:ext>
              </a:extLst>
            </p:cNvPr>
            <p:cNvGrpSpPr/>
            <p:nvPr/>
          </p:nvGrpSpPr>
          <p:grpSpPr>
            <a:xfrm>
              <a:off x="2609049" y="2059913"/>
              <a:ext cx="3110895" cy="3511904"/>
              <a:chOff x="2609049" y="2059913"/>
              <a:chExt cx="3110895" cy="351190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360890-8BFB-7573-6C3A-93E742318DAD}"/>
                  </a:ext>
                </a:extLst>
              </p:cNvPr>
              <p:cNvGrpSpPr/>
              <p:nvPr/>
            </p:nvGrpSpPr>
            <p:grpSpPr>
              <a:xfrm>
                <a:off x="2795411" y="2059913"/>
                <a:ext cx="2738173" cy="2738173"/>
                <a:chOff x="3086157" y="1712044"/>
                <a:chExt cx="2738173" cy="2738173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E7D6B48-FFFC-77C8-9514-86A2925A6282}"/>
                    </a:ext>
                  </a:extLst>
                </p:cNvPr>
                <p:cNvSpPr/>
                <p:nvPr/>
              </p:nvSpPr>
              <p:spPr>
                <a:xfrm>
                  <a:off x="3086157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830895CA-748C-E1D6-15B2-3AB6F0409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7712" y="2133597"/>
                  <a:ext cx="1895063" cy="1895063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1CBB8-19FC-564F-C722-C50261399C5D}"/>
                  </a:ext>
                </a:extLst>
              </p:cNvPr>
              <p:cNvSpPr txBox="1"/>
              <p:nvPr/>
            </p:nvSpPr>
            <p:spPr>
              <a:xfrm>
                <a:off x="2609049" y="5056291"/>
                <a:ext cx="3110895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86369C8-50C2-4783-1B31-4532B4F99075}"/>
                </a:ext>
              </a:extLst>
            </p:cNvPr>
            <p:cNvGrpSpPr/>
            <p:nvPr/>
          </p:nvGrpSpPr>
          <p:grpSpPr>
            <a:xfrm>
              <a:off x="7351986" y="2059913"/>
              <a:ext cx="2738174" cy="3515134"/>
              <a:chOff x="7351986" y="2059913"/>
              <a:chExt cx="2738174" cy="351513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6863AEA-4FEA-9182-C2D0-CF9BD4C42CCF}"/>
                  </a:ext>
                </a:extLst>
              </p:cNvPr>
              <p:cNvGrpSpPr/>
              <p:nvPr/>
            </p:nvGrpSpPr>
            <p:grpSpPr>
              <a:xfrm>
                <a:off x="7351987" y="2059913"/>
                <a:ext cx="2738173" cy="2738173"/>
                <a:chOff x="6784312" y="1712044"/>
                <a:chExt cx="2738173" cy="2738173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5088CC91-349B-2351-E34F-98A97D9710F0}"/>
                    </a:ext>
                  </a:extLst>
                </p:cNvPr>
                <p:cNvSpPr/>
                <p:nvPr/>
              </p:nvSpPr>
              <p:spPr>
                <a:xfrm>
                  <a:off x="6784312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BE51E4B-6192-7E2B-C4BF-336925148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0749" y="2133599"/>
                  <a:ext cx="1895062" cy="1895062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C6646F-B20C-66C6-5522-B14C3637338A}"/>
                  </a:ext>
                </a:extLst>
              </p:cNvPr>
              <p:cNvSpPr txBox="1"/>
              <p:nvPr/>
            </p:nvSpPr>
            <p:spPr>
              <a:xfrm>
                <a:off x="7351986" y="517493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섭취 칼로리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1E0D39-B065-2BC0-DC9D-2CE48C5C6C88}"/>
                </a:ext>
              </a:extLst>
            </p:cNvPr>
            <p:cNvSpPr txBox="1"/>
            <p:nvPr/>
          </p:nvSpPr>
          <p:spPr>
            <a:xfrm>
              <a:off x="57238" y="2915255"/>
              <a:ext cx="27381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IF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13CAC6-15ED-6ED5-E52C-DA2F29FB87D9}"/>
                </a:ext>
              </a:extLst>
            </p:cNvPr>
            <p:cNvSpPr txBox="1"/>
            <p:nvPr/>
          </p:nvSpPr>
          <p:spPr>
            <a:xfrm>
              <a:off x="5533584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&gt;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4335E-720A-850C-A5E2-D6D5F489B062}"/>
                </a:ext>
              </a:extLst>
            </p:cNvPr>
            <p:cNvSpPr txBox="1"/>
            <p:nvPr/>
          </p:nvSpPr>
          <p:spPr>
            <a:xfrm>
              <a:off x="10090159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식단정보 텍스트 입력">
            <a:hlinkClick r:id="" action="ppaction://media"/>
            <a:extLst>
              <a:ext uri="{FF2B5EF4-FFF2-40B4-BE49-F238E27FC236}">
                <a16:creationId xmlns:a16="http://schemas.microsoft.com/office/drawing/2014/main" id="{6F528169-2357-9504-5E1A-0E68FEF4A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81" r="36977"/>
          <a:stretch/>
        </p:blipFill>
        <p:spPr>
          <a:xfrm>
            <a:off x="7590677" y="225378"/>
            <a:ext cx="2966316" cy="640724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B4CDB97-8000-D6C3-8CE9-6BAEE93E2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식단정보 갤러리 입력">
            <a:hlinkClick r:id="" action="ppaction://media"/>
            <a:extLst>
              <a:ext uri="{FF2B5EF4-FFF2-40B4-BE49-F238E27FC236}">
                <a16:creationId xmlns:a16="http://schemas.microsoft.com/office/drawing/2014/main" id="{A54A64FB-6651-F3C1-14BF-CBB68B133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5" r="37057"/>
          <a:stretch/>
        </p:blipFill>
        <p:spPr>
          <a:xfrm>
            <a:off x="7587408" y="195431"/>
            <a:ext cx="2982069" cy="64671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92BCC31-3476-77FF-6190-FC79BEB95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수정">
            <a:hlinkClick r:id="" action="ppaction://media"/>
            <a:extLst>
              <a:ext uri="{FF2B5EF4-FFF2-40B4-BE49-F238E27FC236}">
                <a16:creationId xmlns:a16="http://schemas.microsoft.com/office/drawing/2014/main" id="{D6A650D3-FB2C-C628-A121-88EACEC9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66" r="36998"/>
          <a:stretch/>
        </p:blipFill>
        <p:spPr>
          <a:xfrm>
            <a:off x="7605822" y="245357"/>
            <a:ext cx="2936026" cy="6367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4B6C4D-C220-F118-FEBD-BC90E79A6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삭제">
            <a:hlinkClick r:id="" action="ppaction://media"/>
            <a:extLst>
              <a:ext uri="{FF2B5EF4-FFF2-40B4-BE49-F238E27FC236}">
                <a16:creationId xmlns:a16="http://schemas.microsoft.com/office/drawing/2014/main" id="{81556971-61DA-13B7-D076-7559CD82E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73" r="37090"/>
          <a:stretch/>
        </p:blipFill>
        <p:spPr>
          <a:xfrm>
            <a:off x="7592560" y="216597"/>
            <a:ext cx="2962549" cy="642480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A6D0E6-5D3E-360B-A9B2-DB9443BCC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다이어트 진행상황">
            <a:hlinkClick r:id="" action="ppaction://media"/>
            <a:extLst>
              <a:ext uri="{FF2B5EF4-FFF2-40B4-BE49-F238E27FC236}">
                <a16:creationId xmlns:a16="http://schemas.microsoft.com/office/drawing/2014/main" id="{EFF4CF4D-1DC4-240B-D4D9-F5CC18681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4" r="37058"/>
          <a:stretch/>
        </p:blipFill>
        <p:spPr>
          <a:xfrm>
            <a:off x="7589794" y="204595"/>
            <a:ext cx="2968082" cy="64368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27ED66-B73F-2493-6161-EF381C423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회원정보 수정 로그아웃">
            <a:hlinkClick r:id="" action="ppaction://media"/>
            <a:extLst>
              <a:ext uri="{FF2B5EF4-FFF2-40B4-BE49-F238E27FC236}">
                <a16:creationId xmlns:a16="http://schemas.microsoft.com/office/drawing/2014/main" id="{A934A789-5C32-7F79-7FE9-14E1FD1F4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54" r="37031"/>
          <a:stretch/>
        </p:blipFill>
        <p:spPr>
          <a:xfrm>
            <a:off x="7587365" y="215010"/>
            <a:ext cx="2972940" cy="642797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953968-271A-C114-D2F2-BC21A44C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To Be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D9766D-F1CB-EB47-AEB7-18028E991155}"/>
              </a:ext>
            </a:extLst>
          </p:cNvPr>
          <p:cNvSpPr/>
          <p:nvPr/>
        </p:nvSpPr>
        <p:spPr>
          <a:xfrm>
            <a:off x="4332276" y="1166043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F79B0C-8FFB-EB85-2BD8-6EE813FC0BD6}"/>
              </a:ext>
            </a:extLst>
          </p:cNvPr>
          <p:cNvSpPr txBox="1"/>
          <p:nvPr/>
        </p:nvSpPr>
        <p:spPr>
          <a:xfrm>
            <a:off x="3048000" y="218798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nginx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와 </a:t>
            </a:r>
            <a:r>
              <a:rPr lang="ko-KR" altLang="en-US" sz="2000" b="0" i="0" dirty="0" err="1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도커를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사용한 배포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/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식단목록 화면에 텍스트 정보와 함께 이미지 추가</a:t>
            </a:r>
            <a:endParaRPr lang="ko-KR" altLang="en-US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A6DD3-E84C-F0D8-1CF6-A9157991B536}"/>
              </a:ext>
            </a:extLst>
          </p:cNvPr>
          <p:cNvSpPr/>
          <p:nvPr/>
        </p:nvSpPr>
        <p:spPr>
          <a:xfrm>
            <a:off x="4332276" y="365435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To Be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274F8D-0AC9-7FD2-FE35-36522FE6CAA0}"/>
              </a:ext>
            </a:extLst>
          </p:cNvPr>
          <p:cNvSpPr txBox="1"/>
          <p:nvPr/>
        </p:nvSpPr>
        <p:spPr>
          <a:xfrm>
            <a:off x="3048000" y="4676293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정확도 </a:t>
            </a:r>
            <a:r>
              <a:rPr lang="en-US" altLang="ko-KR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95% 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달성</a:t>
            </a:r>
            <a:endParaRPr lang="en-US" altLang="ko-KR" sz="2000" b="0" i="0" dirty="0">
              <a:solidFill>
                <a:srgbClr val="6F2CAC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6F2CAC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</a:t>
            </a:r>
            <a:r>
              <a:rPr lang="ko-KR" altLang="en-US" sz="2000" dirty="0">
                <a:solidFill>
                  <a:srgbClr val="6F2CAC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분류</a:t>
            </a:r>
            <a:r>
              <a:rPr lang="ko-KR" altLang="en-US" sz="2000" b="0" i="0" dirty="0">
                <a:solidFill>
                  <a:srgbClr val="6F2CAC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모델의 음식 목록 확장</a:t>
            </a:r>
          </a:p>
        </p:txBody>
      </p:sp>
    </p:spTree>
    <p:extLst>
      <p:ext uri="{BB962C8B-B14F-4D97-AF65-F5344CB8AC3E}">
        <p14:creationId xmlns:p14="http://schemas.microsoft.com/office/powerpoint/2010/main" val="4269585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 animBg="1"/>
      <p:bldP spid="12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8443423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640626"/>
      </p:ext>
    </p:extLst>
  </p:cSld>
  <p:clrMapOvr>
    <a:masterClrMapping/>
  </p:clrMapOvr>
  <p:transition advTm="0"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293D50-717C-3EA0-D5B4-D0A96B01DA96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726DD1-95D3-DD4D-0220-8E783AAC32F0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06B6024-FB39-0FA6-0F59-11F9334BFC1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E691FB4-E1AC-415E-CA50-4273E656E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9029BA-F6AB-DD9B-AADA-334DCDE243F2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244998"/>
      </p:ext>
    </p:extLst>
  </p:cSld>
  <p:clrMapOvr>
    <a:masterClrMapping/>
  </p:clrMapOvr>
  <p:transition advClick="0" advTm="0"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5154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22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7258F5-4225-B5BA-6899-F494DE107C9E}"/>
              </a:ext>
            </a:extLst>
          </p:cNvPr>
          <p:cNvGrpSpPr/>
          <p:nvPr/>
        </p:nvGrpSpPr>
        <p:grpSpPr>
          <a:xfrm>
            <a:off x="6095998" y="2059910"/>
            <a:ext cx="2738173" cy="2738173"/>
            <a:chOff x="6095998" y="2059910"/>
            <a:chExt cx="2738173" cy="273817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9CEE05D-C03B-0C32-B560-28DE32D40AE1}"/>
                </a:ext>
              </a:extLst>
            </p:cNvPr>
            <p:cNvSpPr/>
            <p:nvPr/>
          </p:nvSpPr>
          <p:spPr>
            <a:xfrm>
              <a:off x="6095998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 descr="스케치, 그림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0DA8763-6F7B-8EB1-D1FD-9CC838E5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553" y="2481464"/>
              <a:ext cx="1895061" cy="189506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FA1B1C-21C7-84BF-20C1-F8A504FD9E69}"/>
              </a:ext>
            </a:extLst>
          </p:cNvPr>
          <p:cNvGrpSpPr/>
          <p:nvPr/>
        </p:nvGrpSpPr>
        <p:grpSpPr>
          <a:xfrm>
            <a:off x="605424" y="2915255"/>
            <a:ext cx="8228747" cy="2665412"/>
            <a:chOff x="605424" y="2915255"/>
            <a:chExt cx="8228747" cy="26654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E5A227-FBF2-FFBE-3C55-EA1671E15219}"/>
                </a:ext>
              </a:extLst>
            </p:cNvPr>
            <p:cNvSpPr txBox="1"/>
            <p:nvPr/>
          </p:nvSpPr>
          <p:spPr>
            <a:xfrm>
              <a:off x="6095998" y="5180557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증가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B8537FDE-CC77-7A5C-032C-20ED9143927D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52C5-FB5B-4561-194A-5DD69DD5962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98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4489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F15FF0A-0BD0-4B52-32E6-614B236583D0}"/>
              </a:ext>
            </a:extLst>
          </p:cNvPr>
          <p:cNvSpPr/>
          <p:nvPr/>
        </p:nvSpPr>
        <p:spPr>
          <a:xfrm>
            <a:off x="1052536" y="2059910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6D99F2-3AE3-445B-E7A5-317DFD88A6B3}"/>
              </a:ext>
            </a:extLst>
          </p:cNvPr>
          <p:cNvGrpSpPr/>
          <p:nvPr/>
        </p:nvGrpSpPr>
        <p:grpSpPr>
          <a:xfrm>
            <a:off x="290342" y="2059909"/>
            <a:ext cx="11721909" cy="4183676"/>
            <a:chOff x="290342" y="2059909"/>
            <a:chExt cx="11721909" cy="41836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CC6AE6D-7179-1D58-2359-7F2CE3B5A554}"/>
                </a:ext>
              </a:extLst>
            </p:cNvPr>
            <p:cNvGrpSpPr/>
            <p:nvPr/>
          </p:nvGrpSpPr>
          <p:grpSpPr>
            <a:xfrm>
              <a:off x="3361056" y="2059909"/>
              <a:ext cx="8651195" cy="3822914"/>
              <a:chOff x="3361056" y="2059909"/>
              <a:chExt cx="8651195" cy="382291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C411713-8981-98EA-CE5C-D5270355F9DA}"/>
                  </a:ext>
                </a:extLst>
              </p:cNvPr>
              <p:cNvGrpSpPr/>
              <p:nvPr/>
            </p:nvGrpSpPr>
            <p:grpSpPr>
              <a:xfrm>
                <a:off x="4938066" y="2059910"/>
                <a:ext cx="2738173" cy="2738173"/>
                <a:chOff x="5467409" y="2059910"/>
                <a:chExt cx="2738173" cy="2738173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EEBA05-2438-F69F-82CC-ADCBABC091D3}"/>
                    </a:ext>
                  </a:extLst>
                </p:cNvPr>
                <p:cNvSpPr/>
                <p:nvPr/>
              </p:nvSpPr>
              <p:spPr>
                <a:xfrm>
                  <a:off x="5467409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C52AD4BB-07ED-7CB0-4CD0-E43FE4C4E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696" y="2565201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7FF1F-5055-6DCE-7AA1-469B83F818DE}"/>
                  </a:ext>
                </a:extLst>
              </p:cNvPr>
              <p:cNvSpPr txBox="1"/>
              <p:nvPr/>
            </p:nvSpPr>
            <p:spPr>
              <a:xfrm>
                <a:off x="4751703" y="5174937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기초 대사량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BMR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94CE6-6B7E-6276-AACC-4210A4F0AD31}"/>
                  </a:ext>
                </a:extLst>
              </p:cNvPr>
              <p:cNvSpPr txBox="1"/>
              <p:nvPr/>
            </p:nvSpPr>
            <p:spPr>
              <a:xfrm>
                <a:off x="3361056" y="2846248"/>
                <a:ext cx="157701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=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4154814-B0B6-ED9A-FF47-321005A97993}"/>
                  </a:ext>
                </a:extLst>
              </p:cNvPr>
              <p:cNvGrpSpPr/>
              <p:nvPr/>
            </p:nvGrpSpPr>
            <p:grpSpPr>
              <a:xfrm>
                <a:off x="9087718" y="2059909"/>
                <a:ext cx="2738173" cy="2738173"/>
                <a:chOff x="9126019" y="1992290"/>
                <a:chExt cx="2738173" cy="2738173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EC56E5D-965B-2332-B7F0-8F3E631589E6}"/>
                    </a:ext>
                  </a:extLst>
                </p:cNvPr>
                <p:cNvSpPr/>
                <p:nvPr/>
              </p:nvSpPr>
              <p:spPr>
                <a:xfrm>
                  <a:off x="9126019" y="199229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B0195BA1-1506-9613-E0F7-81E608396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1308" y="2497579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FBC20D-CB22-F774-B846-BD499A437A24}"/>
                  </a:ext>
                </a:extLst>
              </p:cNvPr>
              <p:cNvSpPr txBox="1"/>
              <p:nvPr/>
            </p:nvSpPr>
            <p:spPr>
              <a:xfrm>
                <a:off x="7676237" y="2705720"/>
                <a:ext cx="141148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x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2EB645-1AF8-07CE-4080-211D4E2C12BD}"/>
                  </a:ext>
                </a:extLst>
              </p:cNvPr>
              <p:cNvSpPr txBox="1"/>
              <p:nvPr/>
            </p:nvSpPr>
            <p:spPr>
              <a:xfrm>
                <a:off x="8901356" y="517206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활동 계수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AF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0571E2-D30A-47F4-6D02-CED0F7DC4E5A}"/>
                </a:ext>
              </a:extLst>
            </p:cNvPr>
            <p:cNvGrpSpPr/>
            <p:nvPr/>
          </p:nvGrpSpPr>
          <p:grpSpPr>
            <a:xfrm>
              <a:off x="290342" y="5048529"/>
              <a:ext cx="3110895" cy="1195056"/>
              <a:chOff x="290342" y="5048529"/>
              <a:chExt cx="3110895" cy="11950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67D3C4-C47B-C714-A0FF-16A39FF5D7EF}"/>
                  </a:ext>
                </a:extLst>
              </p:cNvPr>
              <p:cNvSpPr txBox="1"/>
              <p:nvPr/>
            </p:nvSpPr>
            <p:spPr>
              <a:xfrm>
                <a:off x="467974" y="5048529"/>
                <a:ext cx="275563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Total Daily Energy Expenditure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40780A-5799-C09E-8CED-3A20E0AC7FF0}"/>
                  </a:ext>
                </a:extLst>
              </p:cNvPr>
              <p:cNvSpPr txBox="1"/>
              <p:nvPr/>
            </p:nvSpPr>
            <p:spPr>
              <a:xfrm>
                <a:off x="290342" y="5535699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                 )</a:t>
                </a:r>
                <a:endParaRPr lang="ko-KR" altLang="en-US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B96F6D-E39E-23BD-11AA-FE0D142B1C18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3555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0F5231-7EEF-71F4-DB12-80F1147B14F3}"/>
              </a:ext>
            </a:extLst>
          </p:cNvPr>
          <p:cNvSpPr/>
          <p:nvPr/>
        </p:nvSpPr>
        <p:spPr>
          <a:xfrm>
            <a:off x="743235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D33A41-83DF-C034-A53D-5153480391E5}"/>
              </a:ext>
            </a:extLst>
          </p:cNvPr>
          <p:cNvGrpSpPr/>
          <p:nvPr/>
        </p:nvGrpSpPr>
        <p:grpSpPr>
          <a:xfrm>
            <a:off x="827241" y="1064781"/>
            <a:ext cx="11228730" cy="5073048"/>
            <a:chOff x="827241" y="1064781"/>
            <a:chExt cx="11228730" cy="5073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D7FF1F-5055-6DCE-7AA1-469B83F818DE}"/>
                </a:ext>
              </a:extLst>
            </p:cNvPr>
            <p:cNvSpPr txBox="1"/>
            <p:nvPr/>
          </p:nvSpPr>
          <p:spPr>
            <a:xfrm>
              <a:off x="827241" y="5174937"/>
              <a:ext cx="31887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기초 대사량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Basal Metabolic Rate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D20577F-EE43-96F0-2F8E-DBB628C87FD2}"/>
                </a:ext>
              </a:extLst>
            </p:cNvPr>
            <p:cNvGrpSpPr/>
            <p:nvPr/>
          </p:nvGrpSpPr>
          <p:grpSpPr>
            <a:xfrm>
              <a:off x="3285420" y="1437592"/>
              <a:ext cx="2810580" cy="4700237"/>
              <a:chOff x="3285420" y="1437592"/>
              <a:chExt cx="2810580" cy="470023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63FF9C-B8C7-81E8-1CE0-208A578504C1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4700237"/>
                <a:chOff x="4417909" y="1437592"/>
                <a:chExt cx="1678091" cy="470023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F8E10EA-CA35-98BE-26FC-6F7C0E3F2C5D}"/>
                    </a:ext>
                  </a:extLst>
                </p:cNvPr>
                <p:cNvGrpSpPr/>
                <p:nvPr/>
              </p:nvGrpSpPr>
              <p:grpSpPr>
                <a:xfrm>
                  <a:off x="4417909" y="3959037"/>
                  <a:ext cx="1678091" cy="1678091"/>
                  <a:chOff x="5956070" y="4352396"/>
                  <a:chExt cx="1678091" cy="1678091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D5C9468B-E13F-ADA9-BE58-AB3768EB5D2D}"/>
                      </a:ext>
                    </a:extLst>
                  </p:cNvPr>
                  <p:cNvSpPr/>
                  <p:nvPr/>
                </p:nvSpPr>
                <p:spPr>
                  <a:xfrm>
                    <a:off x="5956070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2857692F-72A1-E23B-0329-19AF749D9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2263" y="4568589"/>
                    <a:ext cx="1245704" cy="12457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48F368A-85F7-C8C7-9D8C-9FF0FBD865EE}"/>
                    </a:ext>
                  </a:extLst>
                </p:cNvPr>
                <p:cNvGrpSpPr/>
                <p:nvPr/>
              </p:nvGrpSpPr>
              <p:grpSpPr>
                <a:xfrm>
                  <a:off x="4417909" y="1437592"/>
                  <a:ext cx="1678091" cy="1678091"/>
                  <a:chOff x="8988337" y="4352396"/>
                  <a:chExt cx="1678091" cy="1678091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2E3C7B61-F423-4D3F-42F4-CA5B700D4596}"/>
                      </a:ext>
                    </a:extLst>
                  </p:cNvPr>
                  <p:cNvSpPr/>
                  <p:nvPr/>
                </p:nvSpPr>
                <p:spPr>
                  <a:xfrm>
                    <a:off x="8988337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3FFB311-2728-D464-43CC-8BDF52DF4D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4529" y="4568588"/>
                    <a:ext cx="1245705" cy="124570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94EDAD-E117-4739-1B8D-D786C71D17DF}"/>
                    </a:ext>
                  </a:extLst>
                </p:cNvPr>
                <p:cNvSpPr txBox="1"/>
                <p:nvPr/>
              </p:nvSpPr>
              <p:spPr>
                <a:xfrm>
                  <a:off x="4713113" y="3244330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남성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6605A3-0798-A373-334E-6BC0B4C1E8E3}"/>
                    </a:ext>
                  </a:extLst>
                </p:cNvPr>
                <p:cNvSpPr txBox="1"/>
                <p:nvPr/>
              </p:nvSpPr>
              <p:spPr>
                <a:xfrm>
                  <a:off x="4713115" y="5768497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여성</a:t>
                  </a:r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7" idx="3"/>
                <a:endCxn id="22" idx="1"/>
              </p:cNvCxnSpPr>
              <p:nvPr/>
            </p:nvCxnSpPr>
            <p:spPr>
              <a:xfrm flipV="1">
                <a:off x="3285420" y="2276637"/>
                <a:ext cx="1348681" cy="1152363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7" idx="3"/>
                <a:endCxn id="16" idx="1"/>
              </p:cNvCxnSpPr>
              <p:nvPr/>
            </p:nvCxnSpPr>
            <p:spPr>
              <a:xfrm>
                <a:off x="3285420" y="3429000"/>
                <a:ext cx="1348682" cy="136908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DABD06-C5B4-3849-5FC1-79B13FA0C673}"/>
                </a:ext>
              </a:extLst>
            </p:cNvPr>
            <p:cNvGrpSpPr/>
            <p:nvPr/>
          </p:nvGrpSpPr>
          <p:grpSpPr>
            <a:xfrm>
              <a:off x="6866985" y="1064781"/>
              <a:ext cx="5188986" cy="4177653"/>
              <a:chOff x="6866985" y="1064781"/>
              <a:chExt cx="5188986" cy="41776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0A5062-603E-D177-6120-E03E419D9770}"/>
                  </a:ext>
                </a:extLst>
              </p:cNvPr>
              <p:cNvSpPr txBox="1"/>
              <p:nvPr/>
            </p:nvSpPr>
            <p:spPr>
              <a:xfrm>
                <a:off x="6866985" y="4353729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655.1 + (9.563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(1.850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(4.676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1E8269-20D9-4AE0-76C0-5B6312E36477}"/>
                  </a:ext>
                </a:extLst>
              </p:cNvPr>
              <p:cNvSpPr txBox="1"/>
              <p:nvPr/>
            </p:nvSpPr>
            <p:spPr>
              <a:xfrm>
                <a:off x="6866985" y="1832283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66.5 + (13.75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(5.003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(6.75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 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4AB386F-C102-2A32-FAD4-FA51B81AD6EC}"/>
                  </a:ext>
                </a:extLst>
              </p:cNvPr>
              <p:cNvSpPr/>
              <p:nvPr/>
            </p:nvSpPr>
            <p:spPr>
              <a:xfrm>
                <a:off x="6866985" y="1064781"/>
                <a:ext cx="3031434" cy="490906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Harris Benedict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방정식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1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2591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BAAEE8-5094-BA4C-FD02-99D4E1E64ED1}"/>
              </a:ext>
            </a:extLst>
          </p:cNvPr>
          <p:cNvGrpSpPr/>
          <p:nvPr/>
        </p:nvGrpSpPr>
        <p:grpSpPr>
          <a:xfrm>
            <a:off x="556873" y="278325"/>
            <a:ext cx="11078254" cy="6188812"/>
            <a:chOff x="556873" y="278325"/>
            <a:chExt cx="11078254" cy="618881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162772" y="278325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운동을 거의 또는 전혀 하지 않음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1.2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1D2FA6-43FB-2C3E-189B-7EF5FA4D5136}"/>
                </a:ext>
              </a:extLst>
            </p:cNvPr>
            <p:cNvSpPr txBox="1"/>
            <p:nvPr/>
          </p:nvSpPr>
          <p:spPr>
            <a:xfrm>
              <a:off x="556873" y="5172068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활동 계수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Activity Factor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B81140-4CBA-464C-1DA9-ACB2EBDFE409}"/>
                </a:ext>
              </a:extLst>
            </p:cNvPr>
            <p:cNvSpPr txBox="1"/>
            <p:nvPr/>
          </p:nvSpPr>
          <p:spPr>
            <a:xfrm>
              <a:off x="6162772" y="161099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적은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1~3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1.375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251410-48D2-4DFF-EE52-47550E64E235}"/>
                </a:ext>
              </a:extLst>
            </p:cNvPr>
            <p:cNvSpPr txBox="1"/>
            <p:nvPr/>
          </p:nvSpPr>
          <p:spPr>
            <a:xfrm>
              <a:off x="6162772" y="2910469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보통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3~5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1.55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4DC506-F396-A441-B5C8-7C769BE7965F}"/>
                </a:ext>
              </a:extLst>
            </p:cNvPr>
            <p:cNvSpPr txBox="1"/>
            <p:nvPr/>
          </p:nvSpPr>
          <p:spPr>
            <a:xfrm>
              <a:off x="6162772" y="4197997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6~7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1.725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26CF60-C1CE-225C-45B9-20DB9F7524D7}"/>
                </a:ext>
              </a:extLst>
            </p:cNvPr>
            <p:cNvSpPr txBox="1"/>
            <p:nvPr/>
          </p:nvSpPr>
          <p:spPr>
            <a:xfrm>
              <a:off x="6162772" y="548877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격렬한 스포츠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운동선수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1.9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BEFDE96-1FE1-4875-64F0-7FB2A87BB5DB}"/>
                </a:ext>
              </a:extLst>
            </p:cNvPr>
            <p:cNvGrpSpPr/>
            <p:nvPr/>
          </p:nvGrpSpPr>
          <p:grpSpPr>
            <a:xfrm>
              <a:off x="2976121" y="278325"/>
              <a:ext cx="2601613" cy="6188812"/>
              <a:chOff x="2976121" y="278325"/>
              <a:chExt cx="2601613" cy="618881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4" idx="3"/>
                <a:endCxn id="54" idx="1"/>
              </p:cNvCxnSpPr>
              <p:nvPr/>
            </p:nvCxnSpPr>
            <p:spPr>
              <a:xfrm flipV="1">
                <a:off x="2976121" y="761376"/>
                <a:ext cx="1737490" cy="266762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4" idx="3"/>
                <a:endCxn id="59" idx="1"/>
              </p:cNvCxnSpPr>
              <p:nvPr/>
            </p:nvCxnSpPr>
            <p:spPr>
              <a:xfrm flipV="1">
                <a:off x="2976121" y="2076506"/>
                <a:ext cx="1692123" cy="135249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F0DFBA76-F381-4F15-F1AA-7548C0D643CB}"/>
                  </a:ext>
                </a:extLst>
              </p:cNvPr>
              <p:cNvGrpSpPr/>
              <p:nvPr/>
            </p:nvGrpSpPr>
            <p:grpSpPr>
              <a:xfrm>
                <a:off x="4552031" y="278325"/>
                <a:ext cx="1025703" cy="1025703"/>
                <a:chOff x="3877006" y="278325"/>
                <a:chExt cx="1025703" cy="1025703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3877006" y="278325"/>
                  <a:ext cx="1025703" cy="102570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1D52A778-4439-9ADE-BE2F-62CB13B31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586" y="400802"/>
                  <a:ext cx="721148" cy="721148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B851D4-0DB0-B59A-85DF-C6238D523D25}"/>
                  </a:ext>
                </a:extLst>
              </p:cNvPr>
              <p:cNvGrpSpPr/>
              <p:nvPr/>
            </p:nvGrpSpPr>
            <p:grpSpPr>
              <a:xfrm>
                <a:off x="4547584" y="2859882"/>
                <a:ext cx="1025701" cy="1025701"/>
                <a:chOff x="3872559" y="2859882"/>
                <a:chExt cx="1025701" cy="1025701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9125275-B819-FE73-FFCA-1F6F9D366270}"/>
                    </a:ext>
                  </a:extLst>
                </p:cNvPr>
                <p:cNvSpPr/>
                <p:nvPr/>
              </p:nvSpPr>
              <p:spPr>
                <a:xfrm>
                  <a:off x="3872559" y="2859882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920F2EF0-5192-0CB4-6CD2-9AB8B94F5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2978319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368542D-DAA5-7BCB-F887-60623BE638AF}"/>
                  </a:ext>
                </a:extLst>
              </p:cNvPr>
              <p:cNvGrpSpPr/>
              <p:nvPr/>
            </p:nvGrpSpPr>
            <p:grpSpPr>
              <a:xfrm>
                <a:off x="4547585" y="1569105"/>
                <a:ext cx="1025701" cy="1025701"/>
                <a:chOff x="3872560" y="1569105"/>
                <a:chExt cx="1025701" cy="1025701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9F33DCA-814F-AAE9-4FCD-11B3BD650C05}"/>
                    </a:ext>
                  </a:extLst>
                </p:cNvPr>
                <p:cNvSpPr/>
                <p:nvPr/>
              </p:nvSpPr>
              <p:spPr>
                <a:xfrm>
                  <a:off x="3872560" y="1569105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3F00EA7D-8B07-9E7E-D91E-7414ED91F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1682093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EAC058E-86A1-3100-9D0D-D4350F019849}"/>
                  </a:ext>
                </a:extLst>
              </p:cNvPr>
              <p:cNvGrpSpPr/>
              <p:nvPr/>
            </p:nvGrpSpPr>
            <p:grpSpPr>
              <a:xfrm>
                <a:off x="4547583" y="4150659"/>
                <a:ext cx="1025701" cy="1025701"/>
                <a:chOff x="3872558" y="4150659"/>
                <a:chExt cx="1025701" cy="10257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3F73EF2-2BB0-4715-6F0A-E492E450FC35}"/>
                    </a:ext>
                  </a:extLst>
                </p:cNvPr>
                <p:cNvSpPr/>
                <p:nvPr/>
              </p:nvSpPr>
              <p:spPr>
                <a:xfrm>
                  <a:off x="3872558" y="4150659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38FBB2A4-EEC0-5604-FF8A-A2FBF3A6E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4703" y="4329339"/>
                  <a:ext cx="717040" cy="71704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226B3246-EFC2-BF95-47C3-F4BDE9C461E7}"/>
                  </a:ext>
                </a:extLst>
              </p:cNvPr>
              <p:cNvGrpSpPr/>
              <p:nvPr/>
            </p:nvGrpSpPr>
            <p:grpSpPr>
              <a:xfrm>
                <a:off x="4541202" y="5441436"/>
                <a:ext cx="1025701" cy="1025701"/>
                <a:chOff x="3866177" y="5441436"/>
                <a:chExt cx="1025701" cy="1025701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6D44F3-6A4B-3920-CC42-1F492FE9A0F1}"/>
                    </a:ext>
                  </a:extLst>
                </p:cNvPr>
                <p:cNvSpPr/>
                <p:nvPr/>
              </p:nvSpPr>
              <p:spPr>
                <a:xfrm>
                  <a:off x="3866177" y="5441436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C7BCC18-87C0-BB72-9DA6-823B82E6E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1872" y="5590750"/>
                  <a:ext cx="727072" cy="727072"/>
                </a:xfrm>
                <a:prstGeom prst="rect">
                  <a:avLst/>
                </a:prstGeom>
              </p:spPr>
            </p:pic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71E3515F-4CE4-B720-74F4-017398D4415E}"/>
                  </a:ext>
                </a:extLst>
              </p:cNvPr>
              <p:cNvCxnSpPr>
                <a:cxnSpLocks/>
                <a:stCxn id="4" idx="3"/>
                <a:endCxn id="57" idx="1"/>
              </p:cNvCxnSpPr>
              <p:nvPr/>
            </p:nvCxnSpPr>
            <p:spPr>
              <a:xfrm flipV="1">
                <a:off x="2976121" y="3372732"/>
                <a:ext cx="1692123" cy="56265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5E662EC-DC7E-7C85-30F7-C9773D0E4DD5}"/>
                  </a:ext>
                </a:extLst>
              </p:cNvPr>
              <p:cNvCxnSpPr>
                <a:cxnSpLocks/>
                <a:stCxn id="4" idx="3"/>
                <a:endCxn id="61" idx="1"/>
              </p:cNvCxnSpPr>
              <p:nvPr/>
            </p:nvCxnSpPr>
            <p:spPr>
              <a:xfrm>
                <a:off x="2976121" y="3428997"/>
                <a:ext cx="1703607" cy="125886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08924D1-42E8-8AE1-57AF-606FB67FB622}"/>
                  </a:ext>
                </a:extLst>
              </p:cNvPr>
              <p:cNvCxnSpPr>
                <a:cxnSpLocks/>
                <a:stCxn id="4" idx="3"/>
                <a:endCxn id="63" idx="1"/>
              </p:cNvCxnSpPr>
              <p:nvPr/>
            </p:nvCxnSpPr>
            <p:spPr>
              <a:xfrm>
                <a:off x="2976121" y="3428997"/>
                <a:ext cx="1720776" cy="2525289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E411793B-2233-F908-B7E4-47B6E72AD5B8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54F186-7558-E2B1-4FE6-F0075F99D78D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32682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365D5F-A715-6C55-3E51-3C6C56322F0C}"/>
              </a:ext>
            </a:extLst>
          </p:cNvPr>
          <p:cNvGrpSpPr/>
          <p:nvPr/>
        </p:nvGrpSpPr>
        <p:grpSpPr>
          <a:xfrm>
            <a:off x="432103" y="4074807"/>
            <a:ext cx="11323370" cy="2255767"/>
            <a:chOff x="432103" y="4074807"/>
            <a:chExt cx="11323370" cy="22557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474673-89FC-2A6D-50D9-4168250A3080}"/>
                </a:ext>
              </a:extLst>
            </p:cNvPr>
            <p:cNvSpPr txBox="1"/>
            <p:nvPr/>
          </p:nvSpPr>
          <p:spPr>
            <a:xfrm>
              <a:off x="7238810" y="4074807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DC813-7199-B9D9-E7A6-8114F2B995F5}"/>
                </a:ext>
              </a:extLst>
            </p:cNvPr>
            <p:cNvSpPr txBox="1"/>
            <p:nvPr/>
          </p:nvSpPr>
          <p:spPr>
            <a:xfrm>
              <a:off x="3134781" y="4079485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87AE2-78ED-3FA7-2A45-14F1C9E066C0}"/>
                </a:ext>
              </a:extLst>
            </p:cNvPr>
            <p:cNvSpPr txBox="1"/>
            <p:nvPr/>
          </p:nvSpPr>
          <p:spPr>
            <a:xfrm>
              <a:off x="8644578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05276-4C57-A08C-0391-10BD24A0605B}"/>
                </a:ext>
              </a:extLst>
            </p:cNvPr>
            <p:cNvSpPr txBox="1"/>
            <p:nvPr/>
          </p:nvSpPr>
          <p:spPr>
            <a:xfrm>
              <a:off x="4540550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132371-8C69-F63F-4ABF-9276411A14BB}"/>
                </a:ext>
              </a:extLst>
            </p:cNvPr>
            <p:cNvSpPr txBox="1"/>
            <p:nvPr/>
          </p:nvSpPr>
          <p:spPr>
            <a:xfrm>
              <a:off x="432103" y="4525878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60B4A8-705B-0297-135E-5CE44B965E78}"/>
              </a:ext>
            </a:extLst>
          </p:cNvPr>
          <p:cNvGrpSpPr/>
          <p:nvPr/>
        </p:nvGrpSpPr>
        <p:grpSpPr>
          <a:xfrm>
            <a:off x="432103" y="2059909"/>
            <a:ext cx="11323370" cy="4270665"/>
            <a:chOff x="432103" y="2059909"/>
            <a:chExt cx="11323370" cy="42706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1A89A7-94E0-4E7C-C895-D38E115FD7F4}"/>
                </a:ext>
              </a:extLst>
            </p:cNvPr>
            <p:cNvGrpSpPr/>
            <p:nvPr/>
          </p:nvGrpSpPr>
          <p:grpSpPr>
            <a:xfrm>
              <a:off x="432103" y="2059909"/>
              <a:ext cx="11323370" cy="4270665"/>
              <a:chOff x="432103" y="2059909"/>
              <a:chExt cx="11323370" cy="427066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365D5F-A715-6C55-3E51-3C6C56322F0C}"/>
                  </a:ext>
                </a:extLst>
              </p:cNvPr>
              <p:cNvGrpSpPr/>
              <p:nvPr/>
            </p:nvGrpSpPr>
            <p:grpSpPr>
              <a:xfrm>
                <a:off x="432103" y="4074807"/>
                <a:ext cx="11323370" cy="2255767"/>
                <a:chOff x="432103" y="4074807"/>
                <a:chExt cx="11323370" cy="225576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4474673-89FC-2A6D-50D9-4168250A3080}"/>
                    </a:ext>
                  </a:extLst>
                </p:cNvPr>
                <p:cNvSpPr txBox="1"/>
                <p:nvPr/>
              </p:nvSpPr>
              <p:spPr>
                <a:xfrm>
                  <a:off x="7238810" y="4074807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5DC813-7199-B9D9-E7A6-8114F2B995F5}"/>
                    </a:ext>
                  </a:extLst>
                </p:cNvPr>
                <p:cNvSpPr txBox="1"/>
                <p:nvPr/>
              </p:nvSpPr>
              <p:spPr>
                <a:xfrm>
                  <a:off x="3134781" y="4079485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C487AE2-78ED-3FA7-2A45-14F1C9E066C0}"/>
                    </a:ext>
                  </a:extLst>
                </p:cNvPr>
                <p:cNvSpPr txBox="1"/>
                <p:nvPr/>
              </p:nvSpPr>
              <p:spPr>
                <a:xfrm>
                  <a:off x="8644578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3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805276-4C57-A08C-0391-10BD24A0605B}"/>
                    </a:ext>
                  </a:extLst>
                </p:cNvPr>
                <p:cNvSpPr txBox="1"/>
                <p:nvPr/>
              </p:nvSpPr>
              <p:spPr>
                <a:xfrm>
                  <a:off x="4540550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2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132371-8C69-F63F-4ABF-9276411A14BB}"/>
                    </a:ext>
                  </a:extLst>
                </p:cNvPr>
                <p:cNvSpPr txBox="1"/>
                <p:nvPr/>
              </p:nvSpPr>
              <p:spPr>
                <a:xfrm>
                  <a:off x="432103" y="4525878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5</a:t>
                  </a:r>
                </a:p>
              </p:txBody>
            </p:sp>
          </p:grp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D52FFF3-4185-A81B-34F0-6947FDEBF734}"/>
                  </a:ext>
                </a:extLst>
              </p:cNvPr>
              <p:cNvSpPr/>
              <p:nvPr/>
            </p:nvSpPr>
            <p:spPr>
              <a:xfrm>
                <a:off x="622883" y="205991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EC56E5D-965B-2332-B7F0-8F3E631589E6}"/>
                  </a:ext>
                </a:extLst>
              </p:cNvPr>
              <p:cNvSpPr/>
              <p:nvPr/>
            </p:nvSpPr>
            <p:spPr>
              <a:xfrm>
                <a:off x="8830943" y="2059909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71E3894-DBD7-9947-8AD2-8A14F48C2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3347" y="2300373"/>
                <a:ext cx="2257243" cy="2257243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A970D8-8B53-7549-7514-E7180377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8067" y="2300373"/>
              <a:ext cx="2257243" cy="2257243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7FFDAD-5780-4C0F-93E9-064E9629F22A}"/>
              </a:ext>
            </a:extLst>
          </p:cNvPr>
          <p:cNvSpPr/>
          <p:nvPr/>
        </p:nvSpPr>
        <p:spPr>
          <a:xfrm>
            <a:off x="4335116" y="1668116"/>
            <a:ext cx="3521765" cy="3521765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344904-C833-762B-BFC7-36B34D4A4343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8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28581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28581 0.161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28659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28568 -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sndAc>
          <p:stSnd>
            <p:snd r:embed="rId2" name="camera.wav"/>
          </p:stSnd>
        </p:sndAc>
      </p:transition>
    </mc:Choice>
    <mc:Fallback xmlns="">
      <p:transition spd="slow" advTm="0">
        <p:sndAc>
          <p:stSnd>
            <p:snd r:embed="rId4" name="camera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9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7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28594 -0.1608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80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28633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8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8633 0.1608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78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28633 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396 0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E8F7CD-2B21-39C6-3766-8765D20954A4}"/>
              </a:ext>
            </a:extLst>
          </p:cNvPr>
          <p:cNvGrpSpPr/>
          <p:nvPr/>
        </p:nvGrpSpPr>
        <p:grpSpPr>
          <a:xfrm>
            <a:off x="4815224" y="-97277"/>
            <a:ext cx="7006548" cy="7052553"/>
            <a:chOff x="4815224" y="-97277"/>
            <a:chExt cx="7006548" cy="7052553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74DADC3-E660-E96B-7688-2DCB15025BEB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84" y="-97277"/>
              <a:ext cx="0" cy="7052553"/>
            </a:xfrm>
            <a:prstGeom prst="line">
              <a:avLst/>
            </a:prstGeom>
            <a:ln w="53975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446EF71-910A-F810-623D-5A9A5AD15030}"/>
                </a:ext>
              </a:extLst>
            </p:cNvPr>
            <p:cNvGrpSpPr/>
            <p:nvPr/>
          </p:nvGrpSpPr>
          <p:grpSpPr>
            <a:xfrm>
              <a:off x="4815225" y="5433117"/>
              <a:ext cx="7006545" cy="1052390"/>
              <a:chOff x="4815225" y="5433117"/>
              <a:chExt cx="7006545" cy="105239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9E0889-3320-E5EB-F4FC-FA055BDE64E2}"/>
                  </a:ext>
                </a:extLst>
              </p:cNvPr>
              <p:cNvSpPr txBox="1"/>
              <p:nvPr/>
            </p:nvSpPr>
            <p:spPr>
              <a:xfrm>
                <a:off x="7716913" y="5777853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QnA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71D1FFF-201E-49DB-175D-7BD3B816D135}"/>
                  </a:ext>
                </a:extLst>
              </p:cNvPr>
              <p:cNvSpPr/>
              <p:nvPr/>
            </p:nvSpPr>
            <p:spPr>
              <a:xfrm>
                <a:off x="6971846" y="5586779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05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88" name="그림 87" descr="그래픽, 클립아트, 원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3C13D4E-91EA-C072-7012-7FEBBBF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5433117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23212B7-85D4-EC50-16D4-674777BB8485}"/>
                </a:ext>
              </a:extLst>
            </p:cNvPr>
            <p:cNvGrpSpPr/>
            <p:nvPr/>
          </p:nvGrpSpPr>
          <p:grpSpPr>
            <a:xfrm>
              <a:off x="4818278" y="4167960"/>
              <a:ext cx="7003492" cy="1052390"/>
              <a:chOff x="4818278" y="4167960"/>
              <a:chExt cx="7003492" cy="105239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B3EC62-182C-3DB9-0D2A-0AA59D7B6627}"/>
                  </a:ext>
                </a:extLst>
              </p:cNvPr>
              <p:cNvSpPr txBox="1"/>
              <p:nvPr/>
            </p:nvSpPr>
            <p:spPr>
              <a:xfrm>
                <a:off x="7716913" y="4509489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결과물 소개</a:t>
                </a: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C1A7536-E561-F001-BBA1-0B2F6767B198}"/>
                  </a:ext>
                </a:extLst>
              </p:cNvPr>
              <p:cNvSpPr/>
              <p:nvPr/>
            </p:nvSpPr>
            <p:spPr>
              <a:xfrm>
                <a:off x="6971846" y="4321622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04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0" name="그림 89" descr="보라색, 큐브, 디자인이(가) 표시된 사진&#10;&#10;자동 생성된 설명">
                <a:extLst>
                  <a:ext uri="{FF2B5EF4-FFF2-40B4-BE49-F238E27FC236}">
                    <a16:creationId xmlns:a16="http://schemas.microsoft.com/office/drawing/2014/main" id="{06607C6C-790D-4237-7420-949721E8B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8278" y="4167960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3C9D3B7-D381-77EE-28CC-D104F548EC3C}"/>
                </a:ext>
              </a:extLst>
            </p:cNvPr>
            <p:cNvGrpSpPr/>
            <p:nvPr/>
          </p:nvGrpSpPr>
          <p:grpSpPr>
            <a:xfrm>
              <a:off x="4815225" y="2902802"/>
              <a:ext cx="7006545" cy="1052391"/>
              <a:chOff x="4815225" y="2902802"/>
              <a:chExt cx="7006545" cy="1052391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E75ECD-7B0B-4B46-83C1-E1B98D9D4705}"/>
                  </a:ext>
                </a:extLst>
              </p:cNvPr>
              <p:cNvSpPr txBox="1"/>
              <p:nvPr/>
            </p:nvSpPr>
            <p:spPr>
              <a:xfrm>
                <a:off x="7716913" y="3241125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과정</a:t>
                </a: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F7022B1-9F0A-E5DE-A209-73000BFCB2ED}"/>
                  </a:ext>
                </a:extLst>
              </p:cNvPr>
              <p:cNvSpPr/>
              <p:nvPr/>
            </p:nvSpPr>
            <p:spPr>
              <a:xfrm>
                <a:off x="6971850" y="3056465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03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2" name="그림 91" descr="그래픽, 다채로움, 원, 폰트이(가) 표시된 사진&#10;&#10;자동 생성된 설명">
                <a:extLst>
                  <a:ext uri="{FF2B5EF4-FFF2-40B4-BE49-F238E27FC236}">
                    <a16:creationId xmlns:a16="http://schemas.microsoft.com/office/drawing/2014/main" id="{E75BF011-7180-89B8-C430-B5FF4F167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2902802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E1C82AB-94E2-94E0-B30D-38A21D529AA8}"/>
                </a:ext>
              </a:extLst>
            </p:cNvPr>
            <p:cNvGrpSpPr/>
            <p:nvPr/>
          </p:nvGrpSpPr>
          <p:grpSpPr>
            <a:xfrm>
              <a:off x="4815224" y="1637644"/>
              <a:ext cx="7006547" cy="1052391"/>
              <a:chOff x="4815224" y="1637644"/>
              <a:chExt cx="7006547" cy="105239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B90AAF-0F77-2E85-2009-8F0EBAC3153E}"/>
                  </a:ext>
                </a:extLst>
              </p:cNvPr>
              <p:cNvSpPr txBox="1"/>
              <p:nvPr/>
            </p:nvSpPr>
            <p:spPr>
              <a:xfrm>
                <a:off x="7716913" y="1979174"/>
                <a:ext cx="410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기획</a:t>
                </a: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DB71A099-A09C-B421-59FE-7AD682570D62}"/>
                  </a:ext>
                </a:extLst>
              </p:cNvPr>
              <p:cNvSpPr/>
              <p:nvPr/>
            </p:nvSpPr>
            <p:spPr>
              <a:xfrm>
                <a:off x="6971846" y="1791308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02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4" name="그림 93" descr="그래픽, 바이올렛색, 보라색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03992883-F009-71DF-DAD2-76BC51A61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4" y="1637644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ADB6482-D071-4EBB-E494-3FDE3A3F614C}"/>
                </a:ext>
              </a:extLst>
            </p:cNvPr>
            <p:cNvGrpSpPr/>
            <p:nvPr/>
          </p:nvGrpSpPr>
          <p:grpSpPr>
            <a:xfrm>
              <a:off x="4815225" y="372486"/>
              <a:ext cx="7006547" cy="1052392"/>
              <a:chOff x="4815225" y="372486"/>
              <a:chExt cx="7006547" cy="105239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8708988-9C96-FECE-2A39-667236BA13C1}"/>
                  </a:ext>
                </a:extLst>
              </p:cNvPr>
              <p:cNvSpPr txBox="1"/>
              <p:nvPr/>
            </p:nvSpPr>
            <p:spPr>
              <a:xfrm>
                <a:off x="7716913" y="717223"/>
                <a:ext cx="4104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개요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9A20A78-BBDB-3728-B333-023DC498A4C9}"/>
                  </a:ext>
                </a:extLst>
              </p:cNvPr>
              <p:cNvSpPr/>
              <p:nvPr/>
            </p:nvSpPr>
            <p:spPr>
              <a:xfrm>
                <a:off x="6971850" y="526151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01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6" name="그림 95" descr="그래픽, 클립아트, 그림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212C9BE6-396B-A481-74A5-DD7D9A7BC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372486"/>
                <a:ext cx="1052392" cy="1052392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139A3-680F-08CB-F995-A51522C398D6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80DC8-4188-A990-5244-408A4210B235}"/>
              </a:ext>
            </a:extLst>
          </p:cNvPr>
          <p:cNvSpPr/>
          <p:nvPr/>
        </p:nvSpPr>
        <p:spPr>
          <a:xfrm>
            <a:off x="609541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7C8A2-D7F7-E65B-04DC-152BEB7558CE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1302 -0.2914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86ED5-B8F1-03FB-C290-8820F6BD8AE4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0330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3555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13594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14388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14388 0.1611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1925387" y="1384483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1925387" y="4906248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9593778" y="4906248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9593778" y="1384483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C33A91-AA88-CDF6-8CA5-792773A4A592}"/>
              </a:ext>
            </a:extLst>
          </p:cNvPr>
          <p:cNvGrpSpPr/>
          <p:nvPr/>
        </p:nvGrpSpPr>
        <p:grpSpPr>
          <a:xfrm>
            <a:off x="1924420" y="1442163"/>
            <a:ext cx="4392967" cy="3975844"/>
            <a:chOff x="1924420" y="1442163"/>
            <a:chExt cx="4392967" cy="397584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1E177B-613F-5E6C-65B3-3D4128E33F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387" y="1442163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79A65E-B282-37E8-ADA3-ED3636CAD4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4420" y="5418007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057C0-687C-D147-30A3-C7CC8A3334EF}"/>
              </a:ext>
            </a:extLst>
          </p:cNvPr>
          <p:cNvGrpSpPr/>
          <p:nvPr/>
        </p:nvGrpSpPr>
        <p:grpSpPr>
          <a:xfrm>
            <a:off x="6272834" y="1441923"/>
            <a:ext cx="3888967" cy="3975844"/>
            <a:chOff x="6272834" y="1441923"/>
            <a:chExt cx="3888967" cy="397584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0DB5EB-D7FE-4ECC-B138-078E1518AF1F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01" y="1441923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34C5F3-A252-3DC7-4C91-D9B0924E46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834" y="5417767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80C4A2-BF13-10B1-5FAF-0A80A392BFAE}"/>
              </a:ext>
            </a:extLst>
          </p:cNvPr>
          <p:cNvGrpSpPr/>
          <p:nvPr/>
        </p:nvGrpSpPr>
        <p:grpSpPr>
          <a:xfrm>
            <a:off x="1974859" y="1384483"/>
            <a:ext cx="8138864" cy="2169294"/>
            <a:chOff x="1974859" y="1384483"/>
            <a:chExt cx="8138864" cy="216929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3EDEEBE-20D6-197E-7F27-58AF0880A06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F17B0F-7EC9-7D50-E2E1-BC011A391E0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A39F9A-E49A-3796-1785-47BE5ABA85E7}"/>
              </a:ext>
            </a:extLst>
          </p:cNvPr>
          <p:cNvGrpSpPr/>
          <p:nvPr/>
        </p:nvGrpSpPr>
        <p:grpSpPr>
          <a:xfrm>
            <a:off x="1974859" y="3317557"/>
            <a:ext cx="8138864" cy="2155959"/>
            <a:chOff x="1974859" y="3317557"/>
            <a:chExt cx="8138864" cy="215595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BE14955-0C04-EB43-56FB-E23D46DEB2A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3322320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A0FCE5E-FD1B-8EA8-8F70-E9E0B72B9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3317557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4CDEF12-6AE2-004B-6783-7661A6F4607D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1271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1100E0-1CB0-824E-4858-B72F0CC8E940}"/>
              </a:ext>
            </a:extLst>
          </p:cNvPr>
          <p:cNvSpPr/>
          <p:nvPr/>
        </p:nvSpPr>
        <p:spPr>
          <a:xfrm>
            <a:off x="1974859" y="1437160"/>
            <a:ext cx="8138864" cy="3975844"/>
          </a:xfrm>
          <a:prstGeom prst="rect">
            <a:avLst/>
          </a:prstGeom>
          <a:noFill/>
          <a:ln w="1143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4216B-347B-3984-AF9C-986BF1087749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13616" y="1380779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0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05000" y="1381125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F5373-EDA4-98D0-8D93-134E23752AC2}"/>
              </a:ext>
            </a:extLst>
          </p:cNvPr>
          <p:cNvSpPr/>
          <p:nvPr/>
        </p:nvSpPr>
        <p:spPr>
          <a:xfrm>
            <a:off x="4116000" y="1381125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9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ECBF9F-859F-8F96-105F-55D91B91AEE6}"/>
              </a:ext>
            </a:extLst>
          </p:cNvPr>
          <p:cNvSpPr/>
          <p:nvPr/>
        </p:nvSpPr>
        <p:spPr>
          <a:xfrm>
            <a:off x="4116000" y="1384697"/>
            <a:ext cx="3960000" cy="4088606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07FC96-AF71-9062-941C-5690637A3792}"/>
              </a:ext>
            </a:extLst>
          </p:cNvPr>
          <p:cNvSpPr/>
          <p:nvPr/>
        </p:nvSpPr>
        <p:spPr>
          <a:xfrm>
            <a:off x="4116000" y="2894001"/>
            <a:ext cx="3959999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FE335-34AE-EAFB-6C32-2F12A16ED8E9}"/>
              </a:ext>
            </a:extLst>
          </p:cNvPr>
          <p:cNvSpPr/>
          <p:nvPr/>
        </p:nvSpPr>
        <p:spPr>
          <a:xfrm>
            <a:off x="5369525" y="2894001"/>
            <a:ext cx="1456725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579D26-FA65-A59F-076B-C58EE350D21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21683-FEF5-069C-C6CE-6AFA08078651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6C0D6724-67FC-E33D-25EF-65DAEDC9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4CDA3-8A22-567A-E499-5C5A487F09E5}"/>
              </a:ext>
            </a:extLst>
          </p:cNvPr>
          <p:cNvSpPr/>
          <p:nvPr/>
        </p:nvSpPr>
        <p:spPr>
          <a:xfrm>
            <a:off x="4115998" y="1380716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0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EE48FE-847D-2741-9F20-57A2B9E523D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E312C9-A802-DCDC-1015-3F3A45013D06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43" name="그림 4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75C8E2B-7FD8-A829-7273-94F98DC7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6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83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A2CC3F-1B0F-F28D-EC78-6159EB4FBA3F}"/>
              </a:ext>
            </a:extLst>
          </p:cNvPr>
          <p:cNvGrpSpPr/>
          <p:nvPr/>
        </p:nvGrpSpPr>
        <p:grpSpPr>
          <a:xfrm>
            <a:off x="-575733" y="-567268"/>
            <a:ext cx="575733" cy="567268"/>
            <a:chOff x="2548467" y="1820332"/>
            <a:chExt cx="575733" cy="5672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D456CB-33B9-5DA3-A2AC-F750611F64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971CA9B-D32E-ABE4-87EE-71548F4D66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34B79D-27BC-150B-99C0-637DD7A7B70A}"/>
              </a:ext>
            </a:extLst>
          </p:cNvPr>
          <p:cNvGrpSpPr/>
          <p:nvPr/>
        </p:nvGrpSpPr>
        <p:grpSpPr>
          <a:xfrm flipV="1">
            <a:off x="-575734" y="6858000"/>
            <a:ext cx="575733" cy="567268"/>
            <a:chOff x="2548467" y="1820332"/>
            <a:chExt cx="575733" cy="5672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B68C91-2149-8067-4E2B-BB942A8DCED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F80FE7-FE12-27FA-2ABA-819CDB6F9AE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39DCE5-B08D-673F-8873-1C67F57F2853}"/>
              </a:ext>
            </a:extLst>
          </p:cNvPr>
          <p:cNvGrpSpPr/>
          <p:nvPr/>
        </p:nvGrpSpPr>
        <p:grpSpPr>
          <a:xfrm flipH="1" flipV="1">
            <a:off x="12192000" y="6858000"/>
            <a:ext cx="575733" cy="567268"/>
            <a:chOff x="2548467" y="1820332"/>
            <a:chExt cx="575733" cy="56726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BE8F33-E9D7-E108-6F34-AA5152CBDCD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2927C1-0FA5-7135-AA98-333320BA503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89794C-6248-1728-43D2-EBA23A61EA4F}"/>
              </a:ext>
            </a:extLst>
          </p:cNvPr>
          <p:cNvGrpSpPr/>
          <p:nvPr/>
        </p:nvGrpSpPr>
        <p:grpSpPr>
          <a:xfrm flipH="1">
            <a:off x="12192000" y="-567268"/>
            <a:ext cx="575733" cy="567268"/>
            <a:chOff x="2548467" y="1820332"/>
            <a:chExt cx="575733" cy="56726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8F12C5-61E7-F205-800D-1F16D15C3D7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A313D8-D818-6F59-583A-1E545618261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3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6914 0.1233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6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06914 -0.12338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61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6927 -0.1254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-0.06979 0.1233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33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604A8B-C105-0053-E48D-E19A718FAD61}"/>
              </a:ext>
            </a:extLst>
          </p:cNvPr>
          <p:cNvSpPr/>
          <p:nvPr/>
        </p:nvSpPr>
        <p:spPr>
          <a:xfrm>
            <a:off x="4855633" y="1799508"/>
            <a:ext cx="2480733" cy="2480733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2B779-3ADC-E03E-BC22-07ED8830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487" y="2141139"/>
            <a:ext cx="1895145" cy="189514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B711AC09-466B-22A2-D568-A490355B0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79715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849017"/>
      </p:ext>
    </p:extLst>
  </p:cSld>
  <p:clrMapOvr>
    <a:masterClrMapping/>
  </p:clrMapOvr>
  <p:transition advTm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1426627"/>
      </p:ext>
    </p:extLst>
  </p:cSld>
  <p:clrMapOvr>
    <a:masterClrMapping/>
  </p:clrMapOvr>
  <p:transition advClick="0" advTm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065388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63890D-FDB0-E431-7292-CFA4B1DCC15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681729" y="4307150"/>
            <a:ext cx="6828540" cy="3413"/>
          </a:xfrm>
          <a:prstGeom prst="line">
            <a:avLst/>
          </a:prstGeom>
          <a:ln w="44450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28254-8D34-4EA4-ABC2-968C0D002510}"/>
              </a:ext>
            </a:extLst>
          </p:cNvPr>
          <p:cNvGrpSpPr/>
          <p:nvPr/>
        </p:nvGrpSpPr>
        <p:grpSpPr>
          <a:xfrm>
            <a:off x="9510269" y="2344848"/>
            <a:ext cx="1836991" cy="2193822"/>
            <a:chOff x="7657582" y="2344848"/>
            <a:chExt cx="1836991" cy="2193822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989" y="2344848"/>
              <a:ext cx="1532176" cy="1532176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7657582" y="4075630"/>
              <a:ext cx="1836991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B031DF-B694-9CC3-8599-4A8EF69FCB11}"/>
              </a:ext>
            </a:extLst>
          </p:cNvPr>
          <p:cNvGrpSpPr/>
          <p:nvPr/>
        </p:nvGrpSpPr>
        <p:grpSpPr>
          <a:xfrm>
            <a:off x="5177505" y="2330382"/>
            <a:ext cx="1836990" cy="2197235"/>
            <a:chOff x="3034482" y="2344849"/>
            <a:chExt cx="1836990" cy="21972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034482" y="4079044"/>
              <a:ext cx="1836990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789" y="2344849"/>
              <a:ext cx="1532176" cy="15321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205F20-4E09-4FD3-52EB-98A0ADC3AFFF}"/>
              </a:ext>
            </a:extLst>
          </p:cNvPr>
          <p:cNvGrpSpPr/>
          <p:nvPr/>
        </p:nvGrpSpPr>
        <p:grpSpPr>
          <a:xfrm>
            <a:off x="844738" y="2395192"/>
            <a:ext cx="1836991" cy="2146890"/>
            <a:chOff x="722930" y="2395192"/>
            <a:chExt cx="1836991" cy="21468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4079044"/>
              <a:ext cx="1836991" cy="46303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82" y="2395192"/>
              <a:ext cx="1431485" cy="143148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018065-E6CC-F036-8BEB-EA345A6BEB50}"/>
              </a:ext>
            </a:extLst>
          </p:cNvPr>
          <p:cNvGrpSpPr/>
          <p:nvPr/>
        </p:nvGrpSpPr>
        <p:grpSpPr>
          <a:xfrm>
            <a:off x="7343889" y="2344848"/>
            <a:ext cx="1836986" cy="2197236"/>
            <a:chOff x="5346034" y="2344848"/>
            <a:chExt cx="1836986" cy="219723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5346034" y="4079044"/>
              <a:ext cx="1836986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FE&amp;BE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538" y="2344848"/>
              <a:ext cx="1532176" cy="1532176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637983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4752731" y="4851256"/>
            <a:ext cx="26865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843390" y="4851256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모바일 애플리케이션 개발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9013673" y="4847073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 테스트 및 마무리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테스트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CBA8D-39E5-7643-EFF0-C9FC8C081574}"/>
              </a:ext>
            </a:extLst>
          </p:cNvPr>
          <p:cNvSpPr/>
          <p:nvPr/>
        </p:nvSpPr>
        <p:spPr>
          <a:xfrm>
            <a:off x="3011123" y="4064577"/>
            <a:ext cx="1836988" cy="463040"/>
          </a:xfrm>
          <a:prstGeom prst="roundRect">
            <a:avLst/>
          </a:prstGeom>
          <a:solidFill>
            <a:srgbClr val="4600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1B1F2-C810-763C-E3A3-150050EA5490}"/>
              </a:ext>
            </a:extLst>
          </p:cNvPr>
          <p:cNvSpPr txBox="1"/>
          <p:nvPr/>
        </p:nvSpPr>
        <p:spPr>
          <a:xfrm>
            <a:off x="2804368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수집 및 정제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학습을 위해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데이터를 선별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3" name="그림 22" descr="그래픽, 보라색, 다채로움, 예술이(가) 표시된 사진&#10;&#10;자동 생성된 설명">
            <a:extLst>
              <a:ext uri="{FF2B5EF4-FFF2-40B4-BE49-F238E27FC236}">
                <a16:creationId xmlns:a16="http://schemas.microsoft.com/office/drawing/2014/main" id="{2137C908-4064-BEDE-18EA-9C885319F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9" y="2339313"/>
            <a:ext cx="1532176" cy="1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3194"/>
              </p:ext>
            </p:extLst>
          </p:nvPr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2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748218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138229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4317067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8035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0077978"/>
      </p:ext>
    </p:extLst>
  </p:cSld>
  <p:clrMapOvr>
    <a:masterClrMapping/>
  </p:clrMapOvr>
  <p:transition advTm="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1547371"/>
      </p:ext>
    </p:extLst>
  </p:cSld>
  <p:clrMapOvr>
    <a:masterClrMapping/>
  </p:clrMapOvr>
  <p:transition advClick="0" advTm="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80281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080190"/>
      </p:ext>
    </p:extLst>
  </p:cSld>
  <p:clrMapOvr>
    <a:masterClrMapping/>
  </p:clrMapOvr>
  <p:transition advTm="0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19C0B7-9E7B-4BE0-1878-6F0F018C7843}"/>
              </a:ext>
            </a:extLst>
          </p:cNvPr>
          <p:cNvGrpSpPr/>
          <p:nvPr/>
        </p:nvGrpSpPr>
        <p:grpSpPr>
          <a:xfrm>
            <a:off x="4976445" y="616000"/>
            <a:ext cx="1661648" cy="1617617"/>
            <a:chOff x="4976445" y="616000"/>
            <a:chExt cx="1661648" cy="16176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46AAED8-BF0F-81AD-D9DA-AC19AFA2F1C9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D196BE-CE22-BA2D-0CEE-6EAE70BB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FF7FFB-7CEB-8F17-7C56-715C3D3268E7}"/>
              </a:ext>
            </a:extLst>
          </p:cNvPr>
          <p:cNvGrpSpPr/>
          <p:nvPr/>
        </p:nvGrpSpPr>
        <p:grpSpPr>
          <a:xfrm>
            <a:off x="812505" y="870810"/>
            <a:ext cx="9459148" cy="5378729"/>
            <a:chOff x="812505" y="870810"/>
            <a:chExt cx="9459148" cy="537872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4D6439-0057-65DC-C451-955BDDA1BCE7}"/>
                </a:ext>
              </a:extLst>
            </p:cNvPr>
            <p:cNvGrpSpPr/>
            <p:nvPr/>
          </p:nvGrpSpPr>
          <p:grpSpPr>
            <a:xfrm>
              <a:off x="812505" y="870810"/>
              <a:ext cx="9459148" cy="5378729"/>
              <a:chOff x="812505" y="870810"/>
              <a:chExt cx="9459148" cy="537872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B05F08-0BBA-300E-D890-0735A083E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662" y="3904307"/>
                <a:ext cx="97639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B634245-FC4C-9A75-8574-98335CFAF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368" y="3429000"/>
                <a:ext cx="104452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7C437A-FAC6-E506-E768-6DCFCCD3A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924" y="1424809"/>
                <a:ext cx="971373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BC8024A-6367-3B2D-0FE0-0E27E24A0C36}"/>
                  </a:ext>
                </a:extLst>
              </p:cNvPr>
              <p:cNvSpPr/>
              <p:nvPr/>
            </p:nvSpPr>
            <p:spPr>
              <a:xfrm>
                <a:off x="812505" y="2637602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30C94A-8292-68F5-13AD-2EBC3639E943}"/>
                  </a:ext>
                </a:extLst>
              </p:cNvPr>
              <p:cNvSpPr txBox="1"/>
              <p:nvPr/>
            </p:nvSpPr>
            <p:spPr>
              <a:xfrm>
                <a:off x="7713699" y="2871533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2.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분류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음식이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어떤 음식인지 판별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DCF80-6310-CA98-D10A-FD7AC7CA51F6}"/>
                  </a:ext>
                </a:extLst>
              </p:cNvPr>
              <p:cNvSpPr txBox="1"/>
              <p:nvPr/>
            </p:nvSpPr>
            <p:spPr>
              <a:xfrm>
                <a:off x="7713699" y="4741605"/>
                <a:ext cx="255795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3.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음식량 추정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음식의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양을 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몇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%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에 해당하는지 판단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F30D1C1-E89F-2926-545E-B05A19C74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04621" y="2930738"/>
                <a:ext cx="1818151" cy="1818151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D6ED2CF-0B2A-9415-C993-E08837C07416}"/>
                  </a:ext>
                </a:extLst>
              </p:cNvPr>
              <p:cNvGrpSpPr/>
              <p:nvPr/>
            </p:nvGrpSpPr>
            <p:grpSpPr>
              <a:xfrm>
                <a:off x="4976445" y="4631922"/>
                <a:ext cx="1661647" cy="1617617"/>
                <a:chOff x="4757359" y="4031070"/>
                <a:chExt cx="2402382" cy="2338724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A30085FD-DEDD-3AC6-0E58-1319AD4BE16F}"/>
                    </a:ext>
                  </a:extLst>
                </p:cNvPr>
                <p:cNvSpPr/>
                <p:nvPr/>
              </p:nvSpPr>
              <p:spPr>
                <a:xfrm>
                  <a:off x="4757359" y="4031070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A6D8D94-FCA6-3B0A-0954-5F25FDD7A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10" y="4164261"/>
                  <a:ext cx="2008680" cy="2008680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EF5FCD4-1960-6C39-727D-93C3C24EE6A3}"/>
                  </a:ext>
                </a:extLst>
              </p:cNvPr>
              <p:cNvGrpSpPr/>
              <p:nvPr/>
            </p:nvGrpSpPr>
            <p:grpSpPr>
              <a:xfrm>
                <a:off x="4976445" y="2568621"/>
                <a:ext cx="1665451" cy="1669187"/>
                <a:chOff x="4757359" y="1164208"/>
                <a:chExt cx="2407881" cy="241328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9F29F842-588C-213C-99F5-0623835B4B7A}"/>
                    </a:ext>
                  </a:extLst>
                </p:cNvPr>
                <p:cNvSpPr/>
                <p:nvPr/>
              </p:nvSpPr>
              <p:spPr>
                <a:xfrm>
                  <a:off x="4757359" y="1238767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77DCD8DA-816A-4A93-2BFA-D57D566D3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2858" y="1164208"/>
                  <a:ext cx="2402382" cy="240238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B70E85-896E-A9D5-7C93-635B2198743A}"/>
                  </a:ext>
                </a:extLst>
              </p:cNvPr>
              <p:cNvSpPr txBox="1"/>
              <p:nvPr/>
            </p:nvSpPr>
            <p:spPr>
              <a:xfrm>
                <a:off x="7713699" y="870810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 탐지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속에서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탐지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81581F8-DE90-69F9-B061-FABBD3B34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2057" y="1424809"/>
                <a:ext cx="0" cy="4015921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24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32734 0.276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7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117A1E-A15A-FF1F-081F-7344F6263876}"/>
              </a:ext>
            </a:extLst>
          </p:cNvPr>
          <p:cNvSpPr/>
          <p:nvPr/>
        </p:nvSpPr>
        <p:spPr>
          <a:xfrm>
            <a:off x="980522" y="2506138"/>
            <a:ext cx="1661648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54F1A-517B-A9C8-2E36-1DD2E679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340" y="2685360"/>
            <a:ext cx="1259171" cy="1259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30AC48-B6F1-0C30-3E3E-E77B2E801C07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E46D637-237A-CB26-610F-5879DC86B9DF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17" name="그림 16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44D40AF2-69F1-3566-EA01-02661D37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EE0838-D0CE-2AC7-C099-F60469948920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DD7A9-4B46-C285-169C-332BB868DFE0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4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"galbigu-i",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"Point(x,y)":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710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26471 0.0340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9727 0.0009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13555 4.0740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445545" y="5565583"/>
            <a:ext cx="730091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전이학습에 사용할 모델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선정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InceptionV3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모델은 학습 시간이 너무 오래 걸려 기각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2445545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6552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715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570097"/>
      </p:ext>
    </p:extLst>
  </p:cSld>
  <p:clrMapOvr>
    <a:masterClrMapping/>
  </p:clrMapOvr>
  <p:transition advClick="0" advTm="0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시저샐러드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B68ABD-E81B-0B1F-2EC3-7C310DB44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3843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E4BEC8-A8E2-CCC6-7DC6-60996FEC33B5}"/>
              </a:ext>
            </a:extLst>
          </p:cNvPr>
          <p:cNvSpPr/>
          <p:nvPr/>
        </p:nvSpPr>
        <p:spPr>
          <a:xfrm>
            <a:off x="4332276" y="629206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DA372CF-A61A-5FC9-E676-0D596347BF9E}"/>
              </a:ext>
            </a:extLst>
          </p:cNvPr>
          <p:cNvSpPr/>
          <p:nvPr/>
        </p:nvSpPr>
        <p:spPr>
          <a:xfrm>
            <a:off x="5267235" y="619463"/>
            <a:ext cx="1661647" cy="580974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3423E9-1826-8CB7-58B3-33A402C44EE9}"/>
              </a:ext>
            </a:extLst>
          </p:cNvPr>
          <p:cNvSpPr/>
          <p:nvPr/>
        </p:nvSpPr>
        <p:spPr>
          <a:xfrm>
            <a:off x="5267235" y="94288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A8DB71-86C9-68F8-9AE1-B36D1AB92026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358DDE-9738-4D15-30DB-5389DC22A815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362229-E0C2-9A47-1000-5E3DBB09AEFE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7EE5EA-80D9-4FA5-DFD0-916744A19D4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7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C670E2-B74B-E0B4-E911-EBE51E0F5DC3}"/>
              </a:ext>
            </a:extLst>
          </p:cNvPr>
          <p:cNvSpPr/>
          <p:nvPr/>
        </p:nvSpPr>
        <p:spPr>
          <a:xfrm>
            <a:off x="5268057" y="39255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35169 0.3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91" y="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12730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9F02CA-4415-6EEF-4C88-79DCE36AEC55}"/>
              </a:ext>
            </a:extLst>
          </p:cNvPr>
          <p:cNvGrpSpPr/>
          <p:nvPr/>
        </p:nvGrpSpPr>
        <p:grpSpPr>
          <a:xfrm>
            <a:off x="9289226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705ED6E-8F55-B1EA-97AF-283B75E44440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C0345-98E1-8E43-82D5-0BBA8FB97FC6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 + Q5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EED2F1-520B-AB65-5A66-A8199666354E}"/>
              </a:ext>
            </a:extLst>
          </p:cNvPr>
          <p:cNvGrpSpPr/>
          <p:nvPr/>
        </p:nvGrpSpPr>
        <p:grpSpPr>
          <a:xfrm>
            <a:off x="6324112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811315D-E7C6-1D2D-EB5B-35F48FCC320D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20BE81-F303-4780-919B-14A90F80D447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 + Q3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2BB6FC-5849-8400-EC73-E16210066B8E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D30DF14-7819-016C-3A7B-293C181AA93D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ADAAA4-6D98-3C37-66DE-CCF35BD1E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5963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608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6146 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06094 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2984210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0117 -0.1326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70340"/>
              </p:ext>
            </p:extLst>
          </p:nvPr>
        </p:nvGraphicFramePr>
        <p:xfrm>
          <a:off x="3490555" y="1443516"/>
          <a:ext cx="8096020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3" y="1771554"/>
            <a:ext cx="8810616" cy="4081102"/>
            <a:chOff x="2775960" y="2212469"/>
            <a:chExt cx="8810616" cy="408110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75960" y="2212469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961546"/>
              <a:ext cx="2255583" cy="452939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0CDF79-AA7A-F137-1DB9-B3C6958AF8C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1512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224 -0.0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-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48385 -0.036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3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03778"/>
              </p:ext>
            </p:extLst>
          </p:nvPr>
        </p:nvGraphicFramePr>
        <p:xfrm>
          <a:off x="502417" y="1248428"/>
          <a:ext cx="11188136" cy="43532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227419"/>
            <a:ext cx="9783039" cy="4350030"/>
            <a:chOff x="2634131" y="2515312"/>
            <a:chExt cx="9783039" cy="435003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2515312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(Val_ACC)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653476"/>
              <a:ext cx="702064" cy="25262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4134</Words>
  <Application>Microsoft Office PowerPoint</Application>
  <PresentationFormat>와이드스크린</PresentationFormat>
  <Paragraphs>1648</Paragraphs>
  <Slides>153</Slides>
  <Notes>23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153</vt:i4>
      </vt:variant>
    </vt:vector>
  </HeadingPairs>
  <TitlesOfParts>
    <vt:vector size="163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1116</cp:revision>
  <dcterms:created xsi:type="dcterms:W3CDTF">2024-06-30T07:58:50Z</dcterms:created>
  <dcterms:modified xsi:type="dcterms:W3CDTF">2024-07-09T07:04:59Z</dcterms:modified>
</cp:coreProperties>
</file>